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39600188" cy="29051250"/>
  <p:notesSz cx="6858000" cy="9144000"/>
  <p:defaultTextStyle>
    <a:defPPr>
      <a:defRPr lang="ja-JP"/>
    </a:defPPr>
    <a:lvl1pPr marL="0" algn="l" defTabSz="2951409" rtl="0" eaLnBrk="1" latinLnBrk="0" hangingPunct="1">
      <a:defRPr kumimoji="1" sz="5810" kern="1200">
        <a:solidFill>
          <a:schemeClr val="tx1"/>
        </a:solidFill>
        <a:latin typeface="+mn-lt"/>
        <a:ea typeface="+mn-ea"/>
        <a:cs typeface="+mn-cs"/>
      </a:defRPr>
    </a:lvl1pPr>
    <a:lvl2pPr marL="1475704" algn="l" defTabSz="2951409" rtl="0" eaLnBrk="1" latinLnBrk="0" hangingPunct="1">
      <a:defRPr kumimoji="1" sz="5810" kern="1200">
        <a:solidFill>
          <a:schemeClr val="tx1"/>
        </a:solidFill>
        <a:latin typeface="+mn-lt"/>
        <a:ea typeface="+mn-ea"/>
        <a:cs typeface="+mn-cs"/>
      </a:defRPr>
    </a:lvl2pPr>
    <a:lvl3pPr marL="2951409" algn="l" defTabSz="2951409" rtl="0" eaLnBrk="1" latinLnBrk="0" hangingPunct="1">
      <a:defRPr kumimoji="1" sz="5810" kern="1200">
        <a:solidFill>
          <a:schemeClr val="tx1"/>
        </a:solidFill>
        <a:latin typeface="+mn-lt"/>
        <a:ea typeface="+mn-ea"/>
        <a:cs typeface="+mn-cs"/>
      </a:defRPr>
    </a:lvl3pPr>
    <a:lvl4pPr marL="4427113" algn="l" defTabSz="2951409" rtl="0" eaLnBrk="1" latinLnBrk="0" hangingPunct="1">
      <a:defRPr kumimoji="1" sz="5810" kern="1200">
        <a:solidFill>
          <a:schemeClr val="tx1"/>
        </a:solidFill>
        <a:latin typeface="+mn-lt"/>
        <a:ea typeface="+mn-ea"/>
        <a:cs typeface="+mn-cs"/>
      </a:defRPr>
    </a:lvl4pPr>
    <a:lvl5pPr marL="5902818" algn="l" defTabSz="2951409" rtl="0" eaLnBrk="1" latinLnBrk="0" hangingPunct="1">
      <a:defRPr kumimoji="1" sz="5810" kern="1200">
        <a:solidFill>
          <a:schemeClr val="tx1"/>
        </a:solidFill>
        <a:latin typeface="+mn-lt"/>
        <a:ea typeface="+mn-ea"/>
        <a:cs typeface="+mn-cs"/>
      </a:defRPr>
    </a:lvl5pPr>
    <a:lvl6pPr marL="7378522" algn="l" defTabSz="2951409" rtl="0" eaLnBrk="1" latinLnBrk="0" hangingPunct="1">
      <a:defRPr kumimoji="1" sz="5810" kern="1200">
        <a:solidFill>
          <a:schemeClr val="tx1"/>
        </a:solidFill>
        <a:latin typeface="+mn-lt"/>
        <a:ea typeface="+mn-ea"/>
        <a:cs typeface="+mn-cs"/>
      </a:defRPr>
    </a:lvl6pPr>
    <a:lvl7pPr marL="8854227" algn="l" defTabSz="2951409" rtl="0" eaLnBrk="1" latinLnBrk="0" hangingPunct="1">
      <a:defRPr kumimoji="1" sz="5810" kern="1200">
        <a:solidFill>
          <a:schemeClr val="tx1"/>
        </a:solidFill>
        <a:latin typeface="+mn-lt"/>
        <a:ea typeface="+mn-ea"/>
        <a:cs typeface="+mn-cs"/>
      </a:defRPr>
    </a:lvl7pPr>
    <a:lvl8pPr marL="10329931" algn="l" defTabSz="2951409" rtl="0" eaLnBrk="1" latinLnBrk="0" hangingPunct="1">
      <a:defRPr kumimoji="1" sz="5810" kern="1200">
        <a:solidFill>
          <a:schemeClr val="tx1"/>
        </a:solidFill>
        <a:latin typeface="+mn-lt"/>
        <a:ea typeface="+mn-ea"/>
        <a:cs typeface="+mn-cs"/>
      </a:defRPr>
    </a:lvl8pPr>
    <a:lvl9pPr marL="11805636" algn="l" defTabSz="2951409" rtl="0" eaLnBrk="1" latinLnBrk="0" hangingPunct="1">
      <a:defRPr kumimoji="1" sz="581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>
        <p:scale>
          <a:sx n="30" d="100"/>
          <a:sy n="30" d="100"/>
        </p:scale>
        <p:origin x="-678" y="-13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70014" y="4754454"/>
            <a:ext cx="33660160" cy="10114139"/>
          </a:xfrm>
        </p:spPr>
        <p:txBody>
          <a:bodyPr anchor="b"/>
          <a:lstStyle>
            <a:lvl1pPr algn="ctr">
              <a:defRPr sz="25417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50024" y="15258633"/>
            <a:ext cx="29700141" cy="7013992"/>
          </a:xfrm>
        </p:spPr>
        <p:txBody>
          <a:bodyPr/>
          <a:lstStyle>
            <a:lvl1pPr marL="0" indent="0" algn="ctr">
              <a:buNone/>
              <a:defRPr sz="10167"/>
            </a:lvl1pPr>
            <a:lvl2pPr marL="1936745" indent="0" algn="ctr">
              <a:buNone/>
              <a:defRPr sz="8472"/>
            </a:lvl2pPr>
            <a:lvl3pPr marL="3873490" indent="0" algn="ctr">
              <a:buNone/>
              <a:defRPr sz="7625"/>
            </a:lvl3pPr>
            <a:lvl4pPr marL="5810235" indent="0" algn="ctr">
              <a:buNone/>
              <a:defRPr sz="6778"/>
            </a:lvl4pPr>
            <a:lvl5pPr marL="7746980" indent="0" algn="ctr">
              <a:buNone/>
              <a:defRPr sz="6778"/>
            </a:lvl5pPr>
            <a:lvl6pPr marL="9683725" indent="0" algn="ctr">
              <a:buNone/>
              <a:defRPr sz="6778"/>
            </a:lvl6pPr>
            <a:lvl7pPr marL="11620470" indent="0" algn="ctr">
              <a:buNone/>
              <a:defRPr sz="6778"/>
            </a:lvl7pPr>
            <a:lvl8pPr marL="13557214" indent="0" algn="ctr">
              <a:buNone/>
              <a:defRPr sz="6778"/>
            </a:lvl8pPr>
            <a:lvl9pPr marL="15493959" indent="0" algn="ctr">
              <a:buNone/>
              <a:defRPr sz="6778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BE26F-6E5B-4A2F-BAD1-C85D4F055564}" type="datetimeFigureOut">
              <a:rPr kumimoji="1" lang="ja-JP" altLang="en-US" smtClean="0"/>
              <a:t>2016/12/9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620A3-9295-41B1-9032-2948FD3799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2884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BE26F-6E5B-4A2F-BAD1-C85D4F055564}" type="datetimeFigureOut">
              <a:rPr kumimoji="1" lang="ja-JP" altLang="en-US" smtClean="0"/>
              <a:t>2016/12/9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620A3-9295-41B1-9032-2948FD3799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0379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8338886" y="1546710"/>
            <a:ext cx="8538791" cy="24619592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22515" y="1546710"/>
            <a:ext cx="25121369" cy="24619592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BE26F-6E5B-4A2F-BAD1-C85D4F055564}" type="datetimeFigureOut">
              <a:rPr kumimoji="1" lang="ja-JP" altLang="en-US" smtClean="0"/>
              <a:t>2016/12/9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620A3-9295-41B1-9032-2948FD3799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4474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BE26F-6E5B-4A2F-BAD1-C85D4F055564}" type="datetimeFigureOut">
              <a:rPr kumimoji="1" lang="ja-JP" altLang="en-US" smtClean="0"/>
              <a:t>2016/12/9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620A3-9295-41B1-9032-2948FD3799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2582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01890" y="7242646"/>
            <a:ext cx="34155162" cy="12084511"/>
          </a:xfrm>
        </p:spPr>
        <p:txBody>
          <a:bodyPr anchor="b"/>
          <a:lstStyle>
            <a:lvl1pPr>
              <a:defRPr sz="25417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01890" y="19441481"/>
            <a:ext cx="34155162" cy="6354959"/>
          </a:xfrm>
        </p:spPr>
        <p:txBody>
          <a:bodyPr/>
          <a:lstStyle>
            <a:lvl1pPr marL="0" indent="0">
              <a:buNone/>
              <a:defRPr sz="10167">
                <a:solidFill>
                  <a:schemeClr val="tx1"/>
                </a:solidFill>
              </a:defRPr>
            </a:lvl1pPr>
            <a:lvl2pPr marL="1936745" indent="0">
              <a:buNone/>
              <a:defRPr sz="8472">
                <a:solidFill>
                  <a:schemeClr val="tx1">
                    <a:tint val="75000"/>
                  </a:schemeClr>
                </a:solidFill>
              </a:defRPr>
            </a:lvl2pPr>
            <a:lvl3pPr marL="3873490" indent="0">
              <a:buNone/>
              <a:defRPr sz="7625">
                <a:solidFill>
                  <a:schemeClr val="tx1">
                    <a:tint val="75000"/>
                  </a:schemeClr>
                </a:solidFill>
              </a:defRPr>
            </a:lvl3pPr>
            <a:lvl4pPr marL="5810235" indent="0">
              <a:buNone/>
              <a:defRPr sz="6778">
                <a:solidFill>
                  <a:schemeClr val="tx1">
                    <a:tint val="75000"/>
                  </a:schemeClr>
                </a:solidFill>
              </a:defRPr>
            </a:lvl4pPr>
            <a:lvl5pPr marL="7746980" indent="0">
              <a:buNone/>
              <a:defRPr sz="6778">
                <a:solidFill>
                  <a:schemeClr val="tx1">
                    <a:tint val="75000"/>
                  </a:schemeClr>
                </a:solidFill>
              </a:defRPr>
            </a:lvl5pPr>
            <a:lvl6pPr marL="9683725" indent="0">
              <a:buNone/>
              <a:defRPr sz="6778">
                <a:solidFill>
                  <a:schemeClr val="tx1">
                    <a:tint val="75000"/>
                  </a:schemeClr>
                </a:solidFill>
              </a:defRPr>
            </a:lvl6pPr>
            <a:lvl7pPr marL="11620470" indent="0">
              <a:buNone/>
              <a:defRPr sz="6778">
                <a:solidFill>
                  <a:schemeClr val="tx1">
                    <a:tint val="75000"/>
                  </a:schemeClr>
                </a:solidFill>
              </a:defRPr>
            </a:lvl7pPr>
            <a:lvl8pPr marL="13557214" indent="0">
              <a:buNone/>
              <a:defRPr sz="6778">
                <a:solidFill>
                  <a:schemeClr val="tx1">
                    <a:tint val="75000"/>
                  </a:schemeClr>
                </a:solidFill>
              </a:defRPr>
            </a:lvl8pPr>
            <a:lvl9pPr marL="15493959" indent="0">
              <a:buNone/>
              <a:defRPr sz="677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BE26F-6E5B-4A2F-BAD1-C85D4F055564}" type="datetimeFigureOut">
              <a:rPr kumimoji="1" lang="ja-JP" altLang="en-US" smtClean="0"/>
              <a:t>2016/12/9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620A3-9295-41B1-9032-2948FD3799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6497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22513" y="7733550"/>
            <a:ext cx="16830080" cy="18432751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047595" y="7733550"/>
            <a:ext cx="16830080" cy="18432751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BE26F-6E5B-4A2F-BAD1-C85D4F055564}" type="datetimeFigureOut">
              <a:rPr kumimoji="1" lang="ja-JP" altLang="en-US" smtClean="0"/>
              <a:t>2016/12/9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620A3-9295-41B1-9032-2948FD3799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7096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7671" y="1546717"/>
            <a:ext cx="34155162" cy="561523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27675" y="7121593"/>
            <a:ext cx="16752733" cy="3490183"/>
          </a:xfrm>
        </p:spPr>
        <p:txBody>
          <a:bodyPr anchor="b"/>
          <a:lstStyle>
            <a:lvl1pPr marL="0" indent="0">
              <a:buNone/>
              <a:defRPr sz="10167" b="1"/>
            </a:lvl1pPr>
            <a:lvl2pPr marL="1936745" indent="0">
              <a:buNone/>
              <a:defRPr sz="8472" b="1"/>
            </a:lvl2pPr>
            <a:lvl3pPr marL="3873490" indent="0">
              <a:buNone/>
              <a:defRPr sz="7625" b="1"/>
            </a:lvl3pPr>
            <a:lvl4pPr marL="5810235" indent="0">
              <a:buNone/>
              <a:defRPr sz="6778" b="1"/>
            </a:lvl4pPr>
            <a:lvl5pPr marL="7746980" indent="0">
              <a:buNone/>
              <a:defRPr sz="6778" b="1"/>
            </a:lvl5pPr>
            <a:lvl6pPr marL="9683725" indent="0">
              <a:buNone/>
              <a:defRPr sz="6778" b="1"/>
            </a:lvl6pPr>
            <a:lvl7pPr marL="11620470" indent="0">
              <a:buNone/>
              <a:defRPr sz="6778" b="1"/>
            </a:lvl7pPr>
            <a:lvl8pPr marL="13557214" indent="0">
              <a:buNone/>
              <a:defRPr sz="6778" b="1"/>
            </a:lvl8pPr>
            <a:lvl9pPr marL="15493959" indent="0">
              <a:buNone/>
              <a:defRPr sz="6778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27675" y="10611776"/>
            <a:ext cx="16752733" cy="1560832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0047597" y="7121593"/>
            <a:ext cx="16835238" cy="3490183"/>
          </a:xfrm>
        </p:spPr>
        <p:txBody>
          <a:bodyPr anchor="b"/>
          <a:lstStyle>
            <a:lvl1pPr marL="0" indent="0">
              <a:buNone/>
              <a:defRPr sz="10167" b="1"/>
            </a:lvl1pPr>
            <a:lvl2pPr marL="1936745" indent="0">
              <a:buNone/>
              <a:defRPr sz="8472" b="1"/>
            </a:lvl2pPr>
            <a:lvl3pPr marL="3873490" indent="0">
              <a:buNone/>
              <a:defRPr sz="7625" b="1"/>
            </a:lvl3pPr>
            <a:lvl4pPr marL="5810235" indent="0">
              <a:buNone/>
              <a:defRPr sz="6778" b="1"/>
            </a:lvl4pPr>
            <a:lvl5pPr marL="7746980" indent="0">
              <a:buNone/>
              <a:defRPr sz="6778" b="1"/>
            </a:lvl5pPr>
            <a:lvl6pPr marL="9683725" indent="0">
              <a:buNone/>
              <a:defRPr sz="6778" b="1"/>
            </a:lvl6pPr>
            <a:lvl7pPr marL="11620470" indent="0">
              <a:buNone/>
              <a:defRPr sz="6778" b="1"/>
            </a:lvl7pPr>
            <a:lvl8pPr marL="13557214" indent="0">
              <a:buNone/>
              <a:defRPr sz="6778" b="1"/>
            </a:lvl8pPr>
            <a:lvl9pPr marL="15493959" indent="0">
              <a:buNone/>
              <a:defRPr sz="6778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047597" y="10611776"/>
            <a:ext cx="16835238" cy="1560832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BE26F-6E5B-4A2F-BAD1-C85D4F055564}" type="datetimeFigureOut">
              <a:rPr kumimoji="1" lang="ja-JP" altLang="en-US" smtClean="0"/>
              <a:t>2016/12/9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620A3-9295-41B1-9032-2948FD3799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2418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BE26F-6E5B-4A2F-BAD1-C85D4F055564}" type="datetimeFigureOut">
              <a:rPr kumimoji="1" lang="ja-JP" altLang="en-US" smtClean="0"/>
              <a:t>2016/12/9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620A3-9295-41B1-9032-2948FD3799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2824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BE26F-6E5B-4A2F-BAD1-C85D4F055564}" type="datetimeFigureOut">
              <a:rPr kumimoji="1" lang="ja-JP" altLang="en-US" smtClean="0"/>
              <a:t>2016/12/9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620A3-9295-41B1-9032-2948FD3799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3215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7671" y="1936750"/>
            <a:ext cx="12772091" cy="6778625"/>
          </a:xfrm>
        </p:spPr>
        <p:txBody>
          <a:bodyPr anchor="b"/>
          <a:lstStyle>
            <a:lvl1pPr>
              <a:defRPr sz="13556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835238" y="4182848"/>
            <a:ext cx="20047595" cy="20645217"/>
          </a:xfrm>
        </p:spPr>
        <p:txBody>
          <a:bodyPr/>
          <a:lstStyle>
            <a:lvl1pPr>
              <a:defRPr sz="13556"/>
            </a:lvl1pPr>
            <a:lvl2pPr>
              <a:defRPr sz="11861"/>
            </a:lvl2pPr>
            <a:lvl3pPr>
              <a:defRPr sz="10167"/>
            </a:lvl3pPr>
            <a:lvl4pPr>
              <a:defRPr sz="8472"/>
            </a:lvl4pPr>
            <a:lvl5pPr>
              <a:defRPr sz="8472"/>
            </a:lvl5pPr>
            <a:lvl6pPr>
              <a:defRPr sz="8472"/>
            </a:lvl6pPr>
            <a:lvl7pPr>
              <a:defRPr sz="8472"/>
            </a:lvl7pPr>
            <a:lvl8pPr>
              <a:defRPr sz="8472"/>
            </a:lvl8pPr>
            <a:lvl9pPr>
              <a:defRPr sz="8472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27671" y="8715375"/>
            <a:ext cx="12772091" cy="16146310"/>
          </a:xfrm>
        </p:spPr>
        <p:txBody>
          <a:bodyPr/>
          <a:lstStyle>
            <a:lvl1pPr marL="0" indent="0">
              <a:buNone/>
              <a:defRPr sz="6778"/>
            </a:lvl1pPr>
            <a:lvl2pPr marL="1936745" indent="0">
              <a:buNone/>
              <a:defRPr sz="5931"/>
            </a:lvl2pPr>
            <a:lvl3pPr marL="3873490" indent="0">
              <a:buNone/>
              <a:defRPr sz="5083"/>
            </a:lvl3pPr>
            <a:lvl4pPr marL="5810235" indent="0">
              <a:buNone/>
              <a:defRPr sz="4236"/>
            </a:lvl4pPr>
            <a:lvl5pPr marL="7746980" indent="0">
              <a:buNone/>
              <a:defRPr sz="4236"/>
            </a:lvl5pPr>
            <a:lvl6pPr marL="9683725" indent="0">
              <a:buNone/>
              <a:defRPr sz="4236"/>
            </a:lvl6pPr>
            <a:lvl7pPr marL="11620470" indent="0">
              <a:buNone/>
              <a:defRPr sz="4236"/>
            </a:lvl7pPr>
            <a:lvl8pPr marL="13557214" indent="0">
              <a:buNone/>
              <a:defRPr sz="4236"/>
            </a:lvl8pPr>
            <a:lvl9pPr marL="15493959" indent="0">
              <a:buNone/>
              <a:defRPr sz="4236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BE26F-6E5B-4A2F-BAD1-C85D4F055564}" type="datetimeFigureOut">
              <a:rPr kumimoji="1" lang="ja-JP" altLang="en-US" smtClean="0"/>
              <a:t>2016/12/9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620A3-9295-41B1-9032-2948FD3799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989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7671" y="1936750"/>
            <a:ext cx="12772091" cy="6778625"/>
          </a:xfrm>
        </p:spPr>
        <p:txBody>
          <a:bodyPr anchor="b"/>
          <a:lstStyle>
            <a:lvl1pPr>
              <a:defRPr sz="13556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6835238" y="4182848"/>
            <a:ext cx="20047595" cy="20645217"/>
          </a:xfrm>
        </p:spPr>
        <p:txBody>
          <a:bodyPr anchor="t"/>
          <a:lstStyle>
            <a:lvl1pPr marL="0" indent="0">
              <a:buNone/>
              <a:defRPr sz="13556"/>
            </a:lvl1pPr>
            <a:lvl2pPr marL="1936745" indent="0">
              <a:buNone/>
              <a:defRPr sz="11861"/>
            </a:lvl2pPr>
            <a:lvl3pPr marL="3873490" indent="0">
              <a:buNone/>
              <a:defRPr sz="10167"/>
            </a:lvl3pPr>
            <a:lvl4pPr marL="5810235" indent="0">
              <a:buNone/>
              <a:defRPr sz="8472"/>
            </a:lvl4pPr>
            <a:lvl5pPr marL="7746980" indent="0">
              <a:buNone/>
              <a:defRPr sz="8472"/>
            </a:lvl5pPr>
            <a:lvl6pPr marL="9683725" indent="0">
              <a:buNone/>
              <a:defRPr sz="8472"/>
            </a:lvl6pPr>
            <a:lvl7pPr marL="11620470" indent="0">
              <a:buNone/>
              <a:defRPr sz="8472"/>
            </a:lvl7pPr>
            <a:lvl8pPr marL="13557214" indent="0">
              <a:buNone/>
              <a:defRPr sz="8472"/>
            </a:lvl8pPr>
            <a:lvl9pPr marL="15493959" indent="0">
              <a:buNone/>
              <a:defRPr sz="8472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27671" y="8715375"/>
            <a:ext cx="12772091" cy="16146310"/>
          </a:xfrm>
        </p:spPr>
        <p:txBody>
          <a:bodyPr/>
          <a:lstStyle>
            <a:lvl1pPr marL="0" indent="0">
              <a:buNone/>
              <a:defRPr sz="6778"/>
            </a:lvl1pPr>
            <a:lvl2pPr marL="1936745" indent="0">
              <a:buNone/>
              <a:defRPr sz="5931"/>
            </a:lvl2pPr>
            <a:lvl3pPr marL="3873490" indent="0">
              <a:buNone/>
              <a:defRPr sz="5083"/>
            </a:lvl3pPr>
            <a:lvl4pPr marL="5810235" indent="0">
              <a:buNone/>
              <a:defRPr sz="4236"/>
            </a:lvl4pPr>
            <a:lvl5pPr marL="7746980" indent="0">
              <a:buNone/>
              <a:defRPr sz="4236"/>
            </a:lvl5pPr>
            <a:lvl6pPr marL="9683725" indent="0">
              <a:buNone/>
              <a:defRPr sz="4236"/>
            </a:lvl6pPr>
            <a:lvl7pPr marL="11620470" indent="0">
              <a:buNone/>
              <a:defRPr sz="4236"/>
            </a:lvl7pPr>
            <a:lvl8pPr marL="13557214" indent="0">
              <a:buNone/>
              <a:defRPr sz="4236"/>
            </a:lvl8pPr>
            <a:lvl9pPr marL="15493959" indent="0">
              <a:buNone/>
              <a:defRPr sz="4236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BE26F-6E5B-4A2F-BAD1-C85D4F055564}" type="datetimeFigureOut">
              <a:rPr kumimoji="1" lang="ja-JP" altLang="en-US" smtClean="0"/>
              <a:t>2016/12/9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620A3-9295-41B1-9032-2948FD3799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3373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22513" y="1546717"/>
            <a:ext cx="34155162" cy="56152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22513" y="7733550"/>
            <a:ext cx="34155162" cy="184327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22513" y="26926211"/>
            <a:ext cx="8910042" cy="15467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08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5BE26F-6E5B-4A2F-BAD1-C85D4F055564}" type="datetimeFigureOut">
              <a:rPr kumimoji="1" lang="ja-JP" altLang="en-US" smtClean="0"/>
              <a:t>2016/12/9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117563" y="26926211"/>
            <a:ext cx="13365063" cy="15467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08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7967633" y="26926211"/>
            <a:ext cx="8910042" cy="15467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08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D620A3-9295-41B1-9032-2948FD3799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6772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873490" rtl="0" eaLnBrk="1" latinLnBrk="0" hangingPunct="1">
        <a:lnSpc>
          <a:spcPct val="90000"/>
        </a:lnSpc>
        <a:spcBef>
          <a:spcPct val="0"/>
        </a:spcBef>
        <a:buNone/>
        <a:defRPr kumimoji="1" sz="186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68372" indent="-968372" algn="l" defTabSz="3873490" rtl="0" eaLnBrk="1" latinLnBrk="0" hangingPunct="1">
        <a:lnSpc>
          <a:spcPct val="90000"/>
        </a:lnSpc>
        <a:spcBef>
          <a:spcPts val="4236"/>
        </a:spcBef>
        <a:buFont typeface="Arial" panose="020B0604020202020204" pitchFamily="34" charset="0"/>
        <a:buChar char="•"/>
        <a:defRPr kumimoji="1" sz="11861" kern="1200">
          <a:solidFill>
            <a:schemeClr val="tx1"/>
          </a:solidFill>
          <a:latin typeface="+mn-lt"/>
          <a:ea typeface="+mn-ea"/>
          <a:cs typeface="+mn-cs"/>
        </a:defRPr>
      </a:lvl1pPr>
      <a:lvl2pPr marL="2905117" indent="-968372" algn="l" defTabSz="3873490" rtl="0" eaLnBrk="1" latinLnBrk="0" hangingPunct="1">
        <a:lnSpc>
          <a:spcPct val="90000"/>
        </a:lnSpc>
        <a:spcBef>
          <a:spcPts val="2118"/>
        </a:spcBef>
        <a:buFont typeface="Arial" panose="020B0604020202020204" pitchFamily="34" charset="0"/>
        <a:buChar char="•"/>
        <a:defRPr kumimoji="1" sz="10167" kern="1200">
          <a:solidFill>
            <a:schemeClr val="tx1"/>
          </a:solidFill>
          <a:latin typeface="+mn-lt"/>
          <a:ea typeface="+mn-ea"/>
          <a:cs typeface="+mn-cs"/>
        </a:defRPr>
      </a:lvl2pPr>
      <a:lvl3pPr marL="4841862" indent="-968372" algn="l" defTabSz="3873490" rtl="0" eaLnBrk="1" latinLnBrk="0" hangingPunct="1">
        <a:lnSpc>
          <a:spcPct val="90000"/>
        </a:lnSpc>
        <a:spcBef>
          <a:spcPts val="2118"/>
        </a:spcBef>
        <a:buFont typeface="Arial" panose="020B0604020202020204" pitchFamily="34" charset="0"/>
        <a:buChar char="•"/>
        <a:defRPr kumimoji="1" sz="8472" kern="1200">
          <a:solidFill>
            <a:schemeClr val="tx1"/>
          </a:solidFill>
          <a:latin typeface="+mn-lt"/>
          <a:ea typeface="+mn-ea"/>
          <a:cs typeface="+mn-cs"/>
        </a:defRPr>
      </a:lvl3pPr>
      <a:lvl4pPr marL="6778607" indent="-968372" algn="l" defTabSz="3873490" rtl="0" eaLnBrk="1" latinLnBrk="0" hangingPunct="1">
        <a:lnSpc>
          <a:spcPct val="90000"/>
        </a:lnSpc>
        <a:spcBef>
          <a:spcPts val="2118"/>
        </a:spcBef>
        <a:buFont typeface="Arial" panose="020B0604020202020204" pitchFamily="34" charset="0"/>
        <a:buChar char="•"/>
        <a:defRPr kumimoji="1" sz="7625" kern="1200">
          <a:solidFill>
            <a:schemeClr val="tx1"/>
          </a:solidFill>
          <a:latin typeface="+mn-lt"/>
          <a:ea typeface="+mn-ea"/>
          <a:cs typeface="+mn-cs"/>
        </a:defRPr>
      </a:lvl4pPr>
      <a:lvl5pPr marL="8715352" indent="-968372" algn="l" defTabSz="3873490" rtl="0" eaLnBrk="1" latinLnBrk="0" hangingPunct="1">
        <a:lnSpc>
          <a:spcPct val="90000"/>
        </a:lnSpc>
        <a:spcBef>
          <a:spcPts val="2118"/>
        </a:spcBef>
        <a:buFont typeface="Arial" panose="020B0604020202020204" pitchFamily="34" charset="0"/>
        <a:buChar char="•"/>
        <a:defRPr kumimoji="1" sz="7625" kern="1200">
          <a:solidFill>
            <a:schemeClr val="tx1"/>
          </a:solidFill>
          <a:latin typeface="+mn-lt"/>
          <a:ea typeface="+mn-ea"/>
          <a:cs typeface="+mn-cs"/>
        </a:defRPr>
      </a:lvl5pPr>
      <a:lvl6pPr marL="10652097" indent="-968372" algn="l" defTabSz="3873490" rtl="0" eaLnBrk="1" latinLnBrk="0" hangingPunct="1">
        <a:lnSpc>
          <a:spcPct val="90000"/>
        </a:lnSpc>
        <a:spcBef>
          <a:spcPts val="2118"/>
        </a:spcBef>
        <a:buFont typeface="Arial" panose="020B0604020202020204" pitchFamily="34" charset="0"/>
        <a:buChar char="•"/>
        <a:defRPr kumimoji="1" sz="7625" kern="1200">
          <a:solidFill>
            <a:schemeClr val="tx1"/>
          </a:solidFill>
          <a:latin typeface="+mn-lt"/>
          <a:ea typeface="+mn-ea"/>
          <a:cs typeface="+mn-cs"/>
        </a:defRPr>
      </a:lvl6pPr>
      <a:lvl7pPr marL="12588842" indent="-968372" algn="l" defTabSz="3873490" rtl="0" eaLnBrk="1" latinLnBrk="0" hangingPunct="1">
        <a:lnSpc>
          <a:spcPct val="90000"/>
        </a:lnSpc>
        <a:spcBef>
          <a:spcPts val="2118"/>
        </a:spcBef>
        <a:buFont typeface="Arial" panose="020B0604020202020204" pitchFamily="34" charset="0"/>
        <a:buChar char="•"/>
        <a:defRPr kumimoji="1" sz="7625" kern="1200">
          <a:solidFill>
            <a:schemeClr val="tx1"/>
          </a:solidFill>
          <a:latin typeface="+mn-lt"/>
          <a:ea typeface="+mn-ea"/>
          <a:cs typeface="+mn-cs"/>
        </a:defRPr>
      </a:lvl7pPr>
      <a:lvl8pPr marL="14525587" indent="-968372" algn="l" defTabSz="3873490" rtl="0" eaLnBrk="1" latinLnBrk="0" hangingPunct="1">
        <a:lnSpc>
          <a:spcPct val="90000"/>
        </a:lnSpc>
        <a:spcBef>
          <a:spcPts val="2118"/>
        </a:spcBef>
        <a:buFont typeface="Arial" panose="020B0604020202020204" pitchFamily="34" charset="0"/>
        <a:buChar char="•"/>
        <a:defRPr kumimoji="1" sz="7625" kern="1200">
          <a:solidFill>
            <a:schemeClr val="tx1"/>
          </a:solidFill>
          <a:latin typeface="+mn-lt"/>
          <a:ea typeface="+mn-ea"/>
          <a:cs typeface="+mn-cs"/>
        </a:defRPr>
      </a:lvl8pPr>
      <a:lvl9pPr marL="16462332" indent="-968372" algn="l" defTabSz="3873490" rtl="0" eaLnBrk="1" latinLnBrk="0" hangingPunct="1">
        <a:lnSpc>
          <a:spcPct val="90000"/>
        </a:lnSpc>
        <a:spcBef>
          <a:spcPts val="2118"/>
        </a:spcBef>
        <a:buFont typeface="Arial" panose="020B0604020202020204" pitchFamily="34" charset="0"/>
        <a:buChar char="•"/>
        <a:defRPr kumimoji="1" sz="76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73490" rtl="0" eaLnBrk="1" latinLnBrk="0" hangingPunct="1">
        <a:defRPr kumimoji="1" sz="7625" kern="1200">
          <a:solidFill>
            <a:schemeClr val="tx1"/>
          </a:solidFill>
          <a:latin typeface="+mn-lt"/>
          <a:ea typeface="+mn-ea"/>
          <a:cs typeface="+mn-cs"/>
        </a:defRPr>
      </a:lvl1pPr>
      <a:lvl2pPr marL="1936745" algn="l" defTabSz="3873490" rtl="0" eaLnBrk="1" latinLnBrk="0" hangingPunct="1">
        <a:defRPr kumimoji="1" sz="7625" kern="1200">
          <a:solidFill>
            <a:schemeClr val="tx1"/>
          </a:solidFill>
          <a:latin typeface="+mn-lt"/>
          <a:ea typeface="+mn-ea"/>
          <a:cs typeface="+mn-cs"/>
        </a:defRPr>
      </a:lvl2pPr>
      <a:lvl3pPr marL="3873490" algn="l" defTabSz="3873490" rtl="0" eaLnBrk="1" latinLnBrk="0" hangingPunct="1">
        <a:defRPr kumimoji="1" sz="7625" kern="1200">
          <a:solidFill>
            <a:schemeClr val="tx1"/>
          </a:solidFill>
          <a:latin typeface="+mn-lt"/>
          <a:ea typeface="+mn-ea"/>
          <a:cs typeface="+mn-cs"/>
        </a:defRPr>
      </a:lvl3pPr>
      <a:lvl4pPr marL="5810235" algn="l" defTabSz="3873490" rtl="0" eaLnBrk="1" latinLnBrk="0" hangingPunct="1">
        <a:defRPr kumimoji="1" sz="7625" kern="1200">
          <a:solidFill>
            <a:schemeClr val="tx1"/>
          </a:solidFill>
          <a:latin typeface="+mn-lt"/>
          <a:ea typeface="+mn-ea"/>
          <a:cs typeface="+mn-cs"/>
        </a:defRPr>
      </a:lvl4pPr>
      <a:lvl5pPr marL="7746980" algn="l" defTabSz="3873490" rtl="0" eaLnBrk="1" latinLnBrk="0" hangingPunct="1">
        <a:defRPr kumimoji="1" sz="7625" kern="1200">
          <a:solidFill>
            <a:schemeClr val="tx1"/>
          </a:solidFill>
          <a:latin typeface="+mn-lt"/>
          <a:ea typeface="+mn-ea"/>
          <a:cs typeface="+mn-cs"/>
        </a:defRPr>
      </a:lvl5pPr>
      <a:lvl6pPr marL="9683725" algn="l" defTabSz="3873490" rtl="0" eaLnBrk="1" latinLnBrk="0" hangingPunct="1">
        <a:defRPr kumimoji="1" sz="7625" kern="1200">
          <a:solidFill>
            <a:schemeClr val="tx1"/>
          </a:solidFill>
          <a:latin typeface="+mn-lt"/>
          <a:ea typeface="+mn-ea"/>
          <a:cs typeface="+mn-cs"/>
        </a:defRPr>
      </a:lvl6pPr>
      <a:lvl7pPr marL="11620470" algn="l" defTabSz="3873490" rtl="0" eaLnBrk="1" latinLnBrk="0" hangingPunct="1">
        <a:defRPr kumimoji="1" sz="7625" kern="1200">
          <a:solidFill>
            <a:schemeClr val="tx1"/>
          </a:solidFill>
          <a:latin typeface="+mn-lt"/>
          <a:ea typeface="+mn-ea"/>
          <a:cs typeface="+mn-cs"/>
        </a:defRPr>
      </a:lvl7pPr>
      <a:lvl8pPr marL="13557214" algn="l" defTabSz="3873490" rtl="0" eaLnBrk="1" latinLnBrk="0" hangingPunct="1">
        <a:defRPr kumimoji="1" sz="7625" kern="1200">
          <a:solidFill>
            <a:schemeClr val="tx1"/>
          </a:solidFill>
          <a:latin typeface="+mn-lt"/>
          <a:ea typeface="+mn-ea"/>
          <a:cs typeface="+mn-cs"/>
        </a:defRPr>
      </a:lvl8pPr>
      <a:lvl9pPr marL="15493959" algn="l" defTabSz="3873490" rtl="0" eaLnBrk="1" latinLnBrk="0" hangingPunct="1">
        <a:defRPr kumimoji="1" sz="762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nakazawa@pa.jst.jp" TargetMode="External"/><Relationship Id="rId2" Type="http://schemas.openxmlformats.org/officeDocument/2006/relationships/hyperlink" Target="mailto:fabien@pa.jst.jp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3876987" y="1099207"/>
            <a:ext cx="29700141" cy="2208991"/>
          </a:xfrm>
        </p:spPr>
        <p:txBody>
          <a:bodyPr>
            <a:normAutofit/>
          </a:bodyPr>
          <a:lstStyle/>
          <a:p>
            <a:r>
              <a:rPr lang="en-US" altLang="ja-JP" sz="9600" dirty="0"/>
              <a:t>Kyoto University Participation to WAT 2016</a:t>
            </a:r>
            <a:endParaRPr lang="ja-JP" altLang="en-US" sz="96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4655920" y="3094547"/>
            <a:ext cx="29700141" cy="1253066"/>
          </a:xfrm>
        </p:spPr>
        <p:txBody>
          <a:bodyPr>
            <a:normAutofit/>
          </a:bodyPr>
          <a:lstStyle/>
          <a:p>
            <a:r>
              <a:rPr lang="en-US" altLang="ja-JP" sz="6000" dirty="0"/>
              <a:t>Fabien </a:t>
            </a:r>
            <a:r>
              <a:rPr lang="en-US" altLang="ja-JP" sz="6000" dirty="0" err="1"/>
              <a:t>Cromieres</a:t>
            </a:r>
            <a:r>
              <a:rPr lang="en-US" altLang="ja-JP" sz="6000" dirty="0"/>
              <a:t>    </a:t>
            </a:r>
            <a:r>
              <a:rPr lang="en-US" altLang="ja-JP" sz="6000" dirty="0" err="1"/>
              <a:t>Chenhui</a:t>
            </a:r>
            <a:r>
              <a:rPr lang="en-US" altLang="ja-JP" sz="6000" dirty="0"/>
              <a:t> Chu   Toshiaki </a:t>
            </a:r>
            <a:r>
              <a:rPr lang="en-US" altLang="ja-JP" sz="6000" dirty="0" err="1"/>
              <a:t>Nakazawa</a:t>
            </a:r>
            <a:r>
              <a:rPr lang="en-US" altLang="ja-JP" sz="6000" dirty="0"/>
              <a:t>       </a:t>
            </a:r>
            <a:r>
              <a:rPr lang="en-US" altLang="ja-JP" sz="6000" dirty="0" err="1"/>
              <a:t>Sadao</a:t>
            </a:r>
            <a:r>
              <a:rPr lang="en-US" altLang="ja-JP" sz="6000" dirty="0"/>
              <a:t> </a:t>
            </a:r>
            <a:r>
              <a:rPr lang="en-US" altLang="ja-JP" sz="6000" dirty="0" err="1"/>
              <a:t>Kurohashi</a:t>
            </a:r>
            <a:endParaRPr lang="ja-JP" altLang="en-US" sz="6000" dirty="0"/>
          </a:p>
        </p:txBody>
      </p:sp>
      <p:graphicFrame>
        <p:nvGraphicFramePr>
          <p:cNvPr id="8" name="コンテンツ プレースホルダー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26431963"/>
              </p:ext>
            </p:extLst>
          </p:nvPr>
        </p:nvGraphicFramePr>
        <p:xfrm>
          <a:off x="15443908" y="19124398"/>
          <a:ext cx="11179901" cy="381764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88076"/>
                <a:gridCol w="9791825"/>
              </a:tblGrid>
              <a:tr h="584567">
                <a:tc>
                  <a:txBody>
                    <a:bodyPr/>
                    <a:lstStyle/>
                    <a:p>
                      <a:r>
                        <a:rPr kumimoji="1" lang="en-US" altLang="ja-JP" sz="3200" dirty="0" err="1" smtClean="0"/>
                        <a:t>Src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3200" dirty="0" smtClean="0"/>
                        <a:t>本フローセンサーの型式と基本構成，規格を</a:t>
                      </a:r>
                      <a:r>
                        <a:rPr lang="ja-JP" altLang="en-US" sz="3200" u="sng" dirty="0" smtClean="0"/>
                        <a:t>図示</a:t>
                      </a:r>
                      <a:r>
                        <a:rPr lang="en-US" altLang="ja-JP" sz="3200" u="sng" dirty="0" smtClean="0"/>
                        <a:t>, </a:t>
                      </a:r>
                      <a:r>
                        <a:rPr lang="ja-JP" altLang="en-US" sz="3200" dirty="0" smtClean="0"/>
                        <a:t>紹介。</a:t>
                      </a:r>
                      <a:endParaRPr lang="en-US" altLang="ja-JP" sz="3200" dirty="0" smtClean="0"/>
                    </a:p>
                  </a:txBody>
                  <a:tcPr/>
                </a:tc>
              </a:tr>
              <a:tr h="1077693">
                <a:tc>
                  <a:txBody>
                    <a:bodyPr/>
                    <a:lstStyle/>
                    <a:p>
                      <a:r>
                        <a:rPr kumimoji="1" lang="en-US" altLang="ja-JP" sz="3200" dirty="0" smtClean="0"/>
                        <a:t>Ref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3200" dirty="0" smtClean="0"/>
                        <a:t>Shown here are type and basic configuration and standards of this flow </a:t>
                      </a:r>
                      <a:r>
                        <a:rPr lang="en-US" altLang="ja-JP" sz="3200" b="1" u="sng" dirty="0" smtClean="0"/>
                        <a:t>with some diagrams</a:t>
                      </a:r>
                      <a:r>
                        <a:rPr lang="en-US" altLang="ja-JP" sz="3200" dirty="0" smtClean="0"/>
                        <a:t>.</a:t>
                      </a:r>
                    </a:p>
                  </a:txBody>
                  <a:tcPr/>
                </a:tc>
              </a:tr>
              <a:tr h="1077693">
                <a:tc>
                  <a:txBody>
                    <a:bodyPr/>
                    <a:lstStyle/>
                    <a:p>
                      <a:r>
                        <a:rPr kumimoji="1" lang="en-US" altLang="ja-JP" sz="3200" dirty="0" smtClean="0"/>
                        <a:t>EBMT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ja-JP" sz="3200" dirty="0" smtClean="0"/>
                        <a:t>This flow sensor type and the basic composition, standard </a:t>
                      </a:r>
                      <a:r>
                        <a:rPr lang="en-US" altLang="ja-JP" sz="3200" b="1" u="sng" dirty="0" smtClean="0"/>
                        <a:t>is illustrated</a:t>
                      </a:r>
                      <a:r>
                        <a:rPr lang="en-US" altLang="ja-JP" sz="3200" dirty="0" smtClean="0"/>
                        <a:t>, and introduced.</a:t>
                      </a:r>
                      <a:endParaRPr kumimoji="1" lang="ja-JP" altLang="en-US" sz="3200" dirty="0"/>
                    </a:p>
                  </a:txBody>
                  <a:tcPr/>
                </a:tc>
              </a:tr>
              <a:tr h="1077693">
                <a:tc>
                  <a:txBody>
                    <a:bodyPr/>
                    <a:lstStyle/>
                    <a:p>
                      <a:r>
                        <a:rPr kumimoji="1" lang="en-US" altLang="ja-JP" sz="3200" dirty="0" smtClean="0"/>
                        <a:t>NMT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ja-JP" sz="3200" dirty="0" smtClean="0">
                          <a:solidFill>
                            <a:srgbClr val="FF0000"/>
                          </a:solidFill>
                        </a:rPr>
                        <a:t>This paper </a:t>
                      </a:r>
                      <a:r>
                        <a:rPr lang="en-US" altLang="ja-JP" sz="3200" dirty="0" smtClean="0"/>
                        <a:t>introduces the type, basic configuration, and standards of this flow sensor. </a:t>
                      </a:r>
                      <a:endParaRPr kumimoji="1" lang="ja-JP" altLang="en-US" sz="3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サブタイトル 2"/>
          <p:cNvSpPr txBox="1">
            <a:spLocks/>
          </p:cNvSpPr>
          <p:nvPr/>
        </p:nvSpPr>
        <p:spPr>
          <a:xfrm>
            <a:off x="4950521" y="3882126"/>
            <a:ext cx="29700141" cy="12530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2918490" rtl="0" eaLnBrk="1" latinLnBrk="0" hangingPunct="1">
              <a:lnSpc>
                <a:spcPct val="90000"/>
              </a:lnSpc>
              <a:spcBef>
                <a:spcPts val="3192"/>
              </a:spcBef>
              <a:buFont typeface="Arial" panose="020B0604020202020204" pitchFamily="34" charset="0"/>
              <a:buNone/>
              <a:defRPr kumimoji="1" sz="76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459245" indent="0" algn="ctr" defTabSz="2918490" rtl="0" eaLnBrk="1" latinLnBrk="0" hangingPunct="1">
              <a:lnSpc>
                <a:spcPct val="90000"/>
              </a:lnSpc>
              <a:spcBef>
                <a:spcPts val="1596"/>
              </a:spcBef>
              <a:buFont typeface="Arial" panose="020B0604020202020204" pitchFamily="34" charset="0"/>
              <a:buNone/>
              <a:defRPr kumimoji="1" sz="638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918490" indent="0" algn="ctr" defTabSz="2918490" rtl="0" eaLnBrk="1" latinLnBrk="0" hangingPunct="1">
              <a:lnSpc>
                <a:spcPct val="90000"/>
              </a:lnSpc>
              <a:spcBef>
                <a:spcPts val="1596"/>
              </a:spcBef>
              <a:buFont typeface="Arial" panose="020B0604020202020204" pitchFamily="34" charset="0"/>
              <a:buNone/>
              <a:defRPr kumimoji="1" sz="574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377736" indent="0" algn="ctr" defTabSz="2918490" rtl="0" eaLnBrk="1" latinLnBrk="0" hangingPunct="1">
              <a:lnSpc>
                <a:spcPct val="90000"/>
              </a:lnSpc>
              <a:spcBef>
                <a:spcPts val="1596"/>
              </a:spcBef>
              <a:buFont typeface="Arial" panose="020B0604020202020204" pitchFamily="34" charset="0"/>
              <a:buNone/>
              <a:defRPr kumimoji="1" sz="510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836981" indent="0" algn="ctr" defTabSz="2918490" rtl="0" eaLnBrk="1" latinLnBrk="0" hangingPunct="1">
              <a:lnSpc>
                <a:spcPct val="90000"/>
              </a:lnSpc>
              <a:spcBef>
                <a:spcPts val="1596"/>
              </a:spcBef>
              <a:buFont typeface="Arial" panose="020B0604020202020204" pitchFamily="34" charset="0"/>
              <a:buNone/>
              <a:defRPr kumimoji="1" sz="510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296226" indent="0" algn="ctr" defTabSz="2918490" rtl="0" eaLnBrk="1" latinLnBrk="0" hangingPunct="1">
              <a:lnSpc>
                <a:spcPct val="90000"/>
              </a:lnSpc>
              <a:spcBef>
                <a:spcPts val="1596"/>
              </a:spcBef>
              <a:buFont typeface="Arial" panose="020B0604020202020204" pitchFamily="34" charset="0"/>
              <a:buNone/>
              <a:defRPr kumimoji="1" sz="510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755471" indent="0" algn="ctr" defTabSz="2918490" rtl="0" eaLnBrk="1" latinLnBrk="0" hangingPunct="1">
              <a:lnSpc>
                <a:spcPct val="90000"/>
              </a:lnSpc>
              <a:spcBef>
                <a:spcPts val="1596"/>
              </a:spcBef>
              <a:buFont typeface="Arial" panose="020B0604020202020204" pitchFamily="34" charset="0"/>
              <a:buNone/>
              <a:defRPr kumimoji="1" sz="510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14717" indent="0" algn="ctr" defTabSz="2918490" rtl="0" eaLnBrk="1" latinLnBrk="0" hangingPunct="1">
              <a:lnSpc>
                <a:spcPct val="90000"/>
              </a:lnSpc>
              <a:spcBef>
                <a:spcPts val="1596"/>
              </a:spcBef>
              <a:buFont typeface="Arial" panose="020B0604020202020204" pitchFamily="34" charset="0"/>
              <a:buNone/>
              <a:defRPr kumimoji="1" sz="510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73962" indent="0" algn="ctr" defTabSz="2918490" rtl="0" eaLnBrk="1" latinLnBrk="0" hangingPunct="1">
              <a:lnSpc>
                <a:spcPct val="90000"/>
              </a:lnSpc>
              <a:spcBef>
                <a:spcPts val="1596"/>
              </a:spcBef>
              <a:buFont typeface="Arial" panose="020B0604020202020204" pitchFamily="34" charset="0"/>
              <a:buNone/>
              <a:defRPr kumimoji="1" sz="510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4800" dirty="0">
                <a:hlinkClick r:id="rId2"/>
              </a:rPr>
              <a:t>fabien@pa.jst.jp</a:t>
            </a:r>
            <a:r>
              <a:rPr lang="en-US" altLang="ja-JP" sz="4800" dirty="0"/>
              <a:t>           </a:t>
            </a:r>
            <a:r>
              <a:rPr lang="en-US" altLang="ja-JP" sz="4800" u="sng" dirty="0">
                <a:solidFill>
                  <a:schemeClr val="accent1">
                    <a:lumMod val="75000"/>
                  </a:schemeClr>
                </a:solidFill>
              </a:rPr>
              <a:t>chu@pa.jst.jp</a:t>
            </a:r>
            <a:r>
              <a:rPr lang="en-US" altLang="ja-JP" sz="4800" dirty="0"/>
              <a:t>          </a:t>
            </a:r>
            <a:r>
              <a:rPr lang="en-US" altLang="ja-JP" sz="4800" dirty="0">
                <a:hlinkClick r:id="rId3"/>
              </a:rPr>
              <a:t>nakazawa@pa.jst.jp</a:t>
            </a:r>
            <a:r>
              <a:rPr lang="en-US" altLang="ja-JP" sz="4800" dirty="0"/>
              <a:t>        </a:t>
            </a:r>
            <a:r>
              <a:rPr lang="en-US" altLang="ja-JP" sz="4800" u="sng" dirty="0">
                <a:solidFill>
                  <a:schemeClr val="accent1">
                    <a:lumMod val="75000"/>
                  </a:schemeClr>
                </a:solidFill>
              </a:rPr>
              <a:t>kuro@i.Kyoto-u.ac.jp</a:t>
            </a:r>
            <a:endParaRPr lang="ja-JP" altLang="en-US" sz="4800" u="sng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0" name="Picture 2" descr="https://upload.wikimedia.org/wikipedia/en/0/09/Kyoto_University_seal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816" y="1924486"/>
            <a:ext cx="3022276" cy="3022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http://orchid.kuee.kyoto-u.ac.jp/WAT/pic/jst_logo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19467" y="2681104"/>
            <a:ext cx="7144041" cy="15940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テキスト ボックス 15"/>
          <p:cNvSpPr txBox="1"/>
          <p:nvPr/>
        </p:nvSpPr>
        <p:spPr>
          <a:xfrm>
            <a:off x="32210160" y="6048918"/>
            <a:ext cx="2342051" cy="9864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Results</a:t>
            </a:r>
            <a:endParaRPr lang="ja-JP" altLang="en-US" dirty="0"/>
          </a:p>
        </p:txBody>
      </p:sp>
      <p:cxnSp>
        <p:nvCxnSpPr>
          <p:cNvPr id="18" name="直線コネクタ 17"/>
          <p:cNvCxnSpPr/>
          <p:nvPr/>
        </p:nvCxnSpPr>
        <p:spPr>
          <a:xfrm>
            <a:off x="27348354" y="7492231"/>
            <a:ext cx="53747" cy="207822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テキスト ボックス 18"/>
          <p:cNvSpPr txBox="1"/>
          <p:nvPr/>
        </p:nvSpPr>
        <p:spPr>
          <a:xfrm>
            <a:off x="18479169" y="16882319"/>
            <a:ext cx="4394088" cy="9864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EBMT vs NMT</a:t>
            </a:r>
            <a:endParaRPr lang="ja-JP" altLang="en-US" dirty="0"/>
          </a:p>
        </p:txBody>
      </p:sp>
      <p:sp>
        <p:nvSpPr>
          <p:cNvPr id="20" name="コンテンツ プレースホルダー 2"/>
          <p:cNvSpPr txBox="1">
            <a:spLocks/>
          </p:cNvSpPr>
          <p:nvPr/>
        </p:nvSpPr>
        <p:spPr>
          <a:xfrm>
            <a:off x="16077974" y="17887353"/>
            <a:ext cx="10515600" cy="15218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3200" dirty="0"/>
              <a:t>EBMT: less fluent</a:t>
            </a:r>
          </a:p>
          <a:p>
            <a:r>
              <a:rPr lang="en-US" altLang="ja-JP" sz="3200" dirty="0"/>
              <a:t>NMT: more under/over-translation issues</a:t>
            </a:r>
            <a:endParaRPr lang="ja-JP" altLang="en-US" sz="3200" dirty="0"/>
          </a:p>
        </p:txBody>
      </p:sp>
      <p:grpSp>
        <p:nvGrpSpPr>
          <p:cNvPr id="128" name="グループ化 127"/>
          <p:cNvGrpSpPr/>
          <p:nvPr/>
        </p:nvGrpSpPr>
        <p:grpSpPr>
          <a:xfrm>
            <a:off x="1111461" y="8523855"/>
            <a:ext cx="12800579" cy="7654302"/>
            <a:chOff x="1461016" y="4597477"/>
            <a:chExt cx="9089987" cy="5704194"/>
          </a:xfrm>
        </p:grpSpPr>
        <p:sp>
          <p:nvSpPr>
            <p:cNvPr id="22" name="フリーフォーム 21"/>
            <p:cNvSpPr/>
            <p:nvPr/>
          </p:nvSpPr>
          <p:spPr>
            <a:xfrm>
              <a:off x="2136819" y="8062183"/>
              <a:ext cx="497664" cy="331776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66FFFF"/>
            </a:solidFill>
            <a:ln w="0">
              <a:solidFill>
                <a:srgbClr val="3465A4"/>
              </a:solidFill>
              <a:prstDash val="solid"/>
            </a:ln>
          </p:spPr>
          <p:txBody>
            <a:bodyPr vert="horz" wrap="none" lIns="81638" tIns="40819" rIns="81638" bIns="40819" anchor="ctr" anchorCtr="0" compatLnSpc="0">
              <a:noAutofit/>
            </a:bodyPr>
            <a:lstStyle/>
            <a:p>
              <a:pPr algn="ctr" hangingPunct="0"/>
              <a:r>
                <a:rPr lang="en-US" altLang="ja-JP" sz="1633" dirty="0">
                  <a:latin typeface="Liberation Sans" pitchFamily="18"/>
                  <a:ea typeface="AR PL SungtiL GB" pitchFamily="2"/>
                  <a:cs typeface="FreeSans" pitchFamily="2"/>
                </a:rPr>
                <a:t>LSTM</a:t>
              </a:r>
              <a:endParaRPr lang="en-US" sz="1633" dirty="0">
                <a:latin typeface="Liberation Sans" pitchFamily="18"/>
                <a:ea typeface="AR PL SungtiL GB" pitchFamily="2"/>
                <a:cs typeface="FreeSans" pitchFamily="2"/>
              </a:endParaRPr>
            </a:p>
          </p:txBody>
        </p:sp>
        <p:sp>
          <p:nvSpPr>
            <p:cNvPr id="23" name="フリーフォーム 22"/>
            <p:cNvSpPr/>
            <p:nvPr/>
          </p:nvSpPr>
          <p:spPr>
            <a:xfrm>
              <a:off x="3132147" y="8062183"/>
              <a:ext cx="497664" cy="331776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66FFFF"/>
            </a:solidFill>
            <a:ln w="0">
              <a:solidFill>
                <a:srgbClr val="3465A4"/>
              </a:solidFill>
              <a:prstDash val="solid"/>
            </a:ln>
          </p:spPr>
          <p:txBody>
            <a:bodyPr vert="horz" wrap="none" lIns="81638" tIns="40819" rIns="81638" bIns="40819" anchor="ctr" anchorCtr="0" compatLnSpc="0">
              <a:noAutofit/>
            </a:bodyPr>
            <a:lstStyle/>
            <a:p>
              <a:pPr algn="ctr" hangingPunct="0"/>
              <a:r>
                <a:rPr lang="en-US" altLang="ja-JP" sz="1633" dirty="0">
                  <a:latin typeface="Liberation Sans" pitchFamily="18"/>
                  <a:ea typeface="AR PL SungtiL GB" pitchFamily="2"/>
                  <a:cs typeface="FreeSans" pitchFamily="2"/>
                </a:rPr>
                <a:t>LSTM</a:t>
              </a:r>
              <a:endParaRPr lang="en-US" sz="1633" dirty="0">
                <a:latin typeface="Liberation Sans" pitchFamily="18"/>
                <a:ea typeface="AR PL SungtiL GB" pitchFamily="2"/>
                <a:cs typeface="FreeSans" pitchFamily="2"/>
              </a:endParaRPr>
            </a:p>
          </p:txBody>
        </p:sp>
        <p:sp>
          <p:nvSpPr>
            <p:cNvPr id="24" name="フリーフォーム 23"/>
            <p:cNvSpPr/>
            <p:nvPr/>
          </p:nvSpPr>
          <p:spPr>
            <a:xfrm>
              <a:off x="4044531" y="8062183"/>
              <a:ext cx="497664" cy="331776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66FFFF"/>
            </a:solidFill>
            <a:ln w="0">
              <a:solidFill>
                <a:srgbClr val="3465A4"/>
              </a:solidFill>
              <a:prstDash val="solid"/>
            </a:ln>
          </p:spPr>
          <p:txBody>
            <a:bodyPr vert="horz" wrap="none" lIns="81638" tIns="40819" rIns="81638" bIns="40819" anchor="ctr" anchorCtr="0" compatLnSpc="0">
              <a:noAutofit/>
            </a:bodyPr>
            <a:lstStyle/>
            <a:p>
              <a:pPr algn="ctr" hangingPunct="0"/>
              <a:r>
                <a:rPr lang="en-US" altLang="ja-JP" sz="1633" dirty="0">
                  <a:latin typeface="Liberation Sans" pitchFamily="18"/>
                  <a:ea typeface="AR PL SungtiL GB" pitchFamily="2"/>
                  <a:cs typeface="FreeSans" pitchFamily="2"/>
                </a:rPr>
                <a:t>LSTM</a:t>
              </a:r>
              <a:endParaRPr lang="en-US" sz="1633" dirty="0">
                <a:latin typeface="Liberation Sans" pitchFamily="18"/>
                <a:ea typeface="AR PL SungtiL GB" pitchFamily="2"/>
                <a:cs typeface="FreeSans" pitchFamily="2"/>
              </a:endParaRPr>
            </a:p>
          </p:txBody>
        </p:sp>
        <p:sp>
          <p:nvSpPr>
            <p:cNvPr id="25" name="フリーフォーム 24"/>
            <p:cNvSpPr/>
            <p:nvPr/>
          </p:nvSpPr>
          <p:spPr>
            <a:xfrm>
              <a:off x="4956914" y="8062183"/>
              <a:ext cx="529665" cy="331776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66FFFF"/>
            </a:solidFill>
            <a:ln w="0">
              <a:solidFill>
                <a:srgbClr val="3465A4"/>
              </a:solidFill>
              <a:prstDash val="solid"/>
            </a:ln>
          </p:spPr>
          <p:txBody>
            <a:bodyPr vert="horz" wrap="none" lIns="81638" tIns="40819" rIns="81638" bIns="40819" anchor="ctr" anchorCtr="0" compatLnSpc="0">
              <a:noAutofit/>
            </a:bodyPr>
            <a:lstStyle/>
            <a:p>
              <a:pPr algn="ctr" hangingPunct="0"/>
              <a:r>
                <a:rPr lang="en-US" altLang="ja-JP" sz="1633" dirty="0">
                  <a:latin typeface="Liberation Sans" pitchFamily="18"/>
                  <a:ea typeface="AR PL SungtiL GB" pitchFamily="2"/>
                  <a:cs typeface="FreeSans" pitchFamily="2"/>
                </a:rPr>
                <a:t>LSTM</a:t>
              </a:r>
              <a:endParaRPr lang="en-US" sz="1633" dirty="0">
                <a:latin typeface="Liberation Sans" pitchFamily="18"/>
                <a:ea typeface="AR PL SungtiL GB" pitchFamily="2"/>
                <a:cs typeface="FreeSans" pitchFamily="2"/>
              </a:endParaRPr>
            </a:p>
          </p:txBody>
        </p:sp>
        <p:cxnSp>
          <p:nvCxnSpPr>
            <p:cNvPr id="26" name="直線矢印コネクタ 25"/>
            <p:cNvCxnSpPr>
              <a:stCxn id="22" idx="1"/>
              <a:endCxn id="23" idx="3"/>
            </p:cNvCxnSpPr>
            <p:nvPr/>
          </p:nvCxnSpPr>
          <p:spPr>
            <a:xfrm>
              <a:off x="2634485" y="8228071"/>
              <a:ext cx="497663" cy="0"/>
            </a:xfrm>
            <a:prstGeom prst="straightConnector1">
              <a:avLst/>
            </a:prstGeom>
            <a:noFill/>
            <a:ln w="0">
              <a:solidFill>
                <a:srgbClr val="000000"/>
              </a:solidFill>
              <a:prstDash val="solid"/>
              <a:tailEnd type="arrow"/>
            </a:ln>
          </p:spPr>
        </p:cxnSp>
        <p:cxnSp>
          <p:nvCxnSpPr>
            <p:cNvPr id="27" name="直線矢印コネクタ 26"/>
            <p:cNvCxnSpPr>
              <a:stCxn id="23" idx="1"/>
              <a:endCxn id="24" idx="3"/>
            </p:cNvCxnSpPr>
            <p:nvPr/>
          </p:nvCxnSpPr>
          <p:spPr>
            <a:xfrm>
              <a:off x="3629811" y="8228071"/>
              <a:ext cx="414720" cy="0"/>
            </a:xfrm>
            <a:prstGeom prst="straightConnector1">
              <a:avLst/>
            </a:prstGeom>
            <a:noFill/>
            <a:ln w="0">
              <a:solidFill>
                <a:srgbClr val="000000"/>
              </a:solidFill>
              <a:prstDash val="solid"/>
              <a:tailEnd type="arrow"/>
            </a:ln>
          </p:spPr>
        </p:cxnSp>
        <p:cxnSp>
          <p:nvCxnSpPr>
            <p:cNvPr id="28" name="直線矢印コネクタ 27"/>
            <p:cNvCxnSpPr>
              <a:endCxn id="25" idx="3"/>
            </p:cNvCxnSpPr>
            <p:nvPr/>
          </p:nvCxnSpPr>
          <p:spPr>
            <a:xfrm>
              <a:off x="4542195" y="8228071"/>
              <a:ext cx="414719" cy="0"/>
            </a:xfrm>
            <a:prstGeom prst="straightConnector1">
              <a:avLst/>
            </a:prstGeom>
            <a:noFill/>
            <a:ln w="0">
              <a:solidFill>
                <a:srgbClr val="000000"/>
              </a:solidFill>
              <a:prstDash val="solid"/>
              <a:tailEnd type="arrow"/>
            </a:ln>
          </p:spPr>
        </p:cxnSp>
        <p:sp>
          <p:nvSpPr>
            <p:cNvPr id="29" name="フリーフォーム 28"/>
            <p:cNvSpPr/>
            <p:nvPr/>
          </p:nvSpPr>
          <p:spPr>
            <a:xfrm>
              <a:off x="2136819" y="9721063"/>
              <a:ext cx="414720" cy="4147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66FF99"/>
            </a:solidFill>
            <a:ln w="0">
              <a:solidFill>
                <a:srgbClr val="3465A4"/>
              </a:solidFill>
              <a:prstDash val="solid"/>
            </a:ln>
          </p:spPr>
          <p:txBody>
            <a:bodyPr vert="horz" wrap="none" lIns="81638" tIns="40819" rIns="81638" bIns="40819" anchor="ctr" anchorCtr="0" compatLnSpc="0">
              <a:noAutofit/>
            </a:bodyPr>
            <a:lstStyle/>
            <a:p>
              <a:pPr algn="ctr" hangingPunct="0"/>
              <a:r>
                <a:rPr lang="zh-CN" altLang="en-US" sz="1633">
                  <a:latin typeface="Liberation Sans" pitchFamily="18"/>
                  <a:ea typeface="AR PL SungtiL GB" pitchFamily="2"/>
                  <a:cs typeface="FreeSans" pitchFamily="2"/>
                </a:rPr>
                <a:t>私</a:t>
              </a:r>
            </a:p>
          </p:txBody>
        </p:sp>
        <p:sp>
          <p:nvSpPr>
            <p:cNvPr id="30" name="フリーフォーム 29"/>
            <p:cNvSpPr/>
            <p:nvPr/>
          </p:nvSpPr>
          <p:spPr>
            <a:xfrm>
              <a:off x="3215091" y="9721063"/>
              <a:ext cx="414720" cy="4147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66FF99"/>
            </a:solidFill>
            <a:ln w="0">
              <a:solidFill>
                <a:srgbClr val="3465A4"/>
              </a:solidFill>
              <a:prstDash val="solid"/>
            </a:ln>
          </p:spPr>
          <p:txBody>
            <a:bodyPr vert="horz" wrap="none" lIns="81638" tIns="40819" rIns="81638" bIns="40819" anchor="ctr" anchorCtr="0" compatLnSpc="0">
              <a:noAutofit/>
            </a:bodyPr>
            <a:lstStyle/>
            <a:p>
              <a:pPr algn="ctr" hangingPunct="0"/>
              <a:r>
                <a:rPr lang="zh-CN" altLang="en-US" sz="1633">
                  <a:latin typeface="Liberation Sans" pitchFamily="18"/>
                  <a:ea typeface="AR PL SungtiL GB" pitchFamily="2"/>
                  <a:cs typeface="FreeSans" pitchFamily="2"/>
                </a:rPr>
                <a:t>は</a:t>
              </a:r>
            </a:p>
          </p:txBody>
        </p:sp>
        <p:sp>
          <p:nvSpPr>
            <p:cNvPr id="31" name="フリーフォーム 30"/>
            <p:cNvSpPr/>
            <p:nvPr/>
          </p:nvSpPr>
          <p:spPr>
            <a:xfrm>
              <a:off x="4293363" y="9721063"/>
              <a:ext cx="497664" cy="4147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66FF99"/>
            </a:solidFill>
            <a:ln w="0">
              <a:solidFill>
                <a:srgbClr val="3465A4"/>
              </a:solidFill>
              <a:prstDash val="solid"/>
            </a:ln>
          </p:spPr>
          <p:txBody>
            <a:bodyPr vert="horz" wrap="none" lIns="81638" tIns="40819" rIns="81638" bIns="40819" anchor="ctr" anchorCtr="0" compatLnSpc="0">
              <a:noAutofit/>
            </a:bodyPr>
            <a:lstStyle/>
            <a:p>
              <a:pPr algn="ctr" hangingPunct="0"/>
              <a:r>
                <a:rPr lang="zh-CN" altLang="en-US" sz="1633">
                  <a:latin typeface="Liberation Sans" pitchFamily="18"/>
                  <a:ea typeface="AR PL SungtiL GB" pitchFamily="2"/>
                  <a:cs typeface="FreeSans" pitchFamily="2"/>
                </a:rPr>
                <a:t>学生</a:t>
              </a:r>
            </a:p>
          </p:txBody>
        </p:sp>
        <p:sp>
          <p:nvSpPr>
            <p:cNvPr id="32" name="フリーフォーム 31"/>
            <p:cNvSpPr/>
            <p:nvPr/>
          </p:nvSpPr>
          <p:spPr>
            <a:xfrm>
              <a:off x="5288691" y="9721063"/>
              <a:ext cx="497664" cy="4147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66FF99"/>
            </a:solidFill>
            <a:ln w="0">
              <a:solidFill>
                <a:srgbClr val="3465A4"/>
              </a:solidFill>
              <a:prstDash val="solid"/>
            </a:ln>
          </p:spPr>
          <p:txBody>
            <a:bodyPr vert="horz" wrap="none" lIns="81638" tIns="40819" rIns="81638" bIns="40819" anchor="ctr" anchorCtr="0" compatLnSpc="0">
              <a:noAutofit/>
            </a:bodyPr>
            <a:lstStyle/>
            <a:p>
              <a:pPr algn="ctr" hangingPunct="0"/>
              <a:r>
                <a:rPr lang="zh-CN" altLang="en-US" sz="1633">
                  <a:latin typeface="Liberation Sans" pitchFamily="18"/>
                  <a:ea typeface="AR PL SungtiL GB" pitchFamily="2"/>
                  <a:cs typeface="FreeSans" pitchFamily="2"/>
                </a:rPr>
                <a:t>です</a:t>
              </a:r>
            </a:p>
          </p:txBody>
        </p:sp>
        <p:sp>
          <p:nvSpPr>
            <p:cNvPr id="33" name="フリーフォーム 32"/>
            <p:cNvSpPr/>
            <p:nvPr/>
          </p:nvSpPr>
          <p:spPr>
            <a:xfrm>
              <a:off x="2136819" y="9223399"/>
              <a:ext cx="3815424" cy="331776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66FFFF"/>
            </a:solidFill>
            <a:ln w="0">
              <a:solidFill>
                <a:srgbClr val="3465A4"/>
              </a:solidFill>
              <a:prstDash val="solid"/>
            </a:ln>
          </p:spPr>
          <p:txBody>
            <a:bodyPr vert="horz" wrap="none" lIns="81638" tIns="40819" rIns="81638" bIns="40819" anchor="ctr" anchorCtr="0" compatLnSpc="0">
              <a:noAutofit/>
            </a:bodyPr>
            <a:lstStyle/>
            <a:p>
              <a:pPr algn="ctr" hangingPunct="0"/>
              <a:r>
                <a:rPr lang="en-US" sz="1633">
                  <a:latin typeface="Liberation Sans" pitchFamily="18"/>
                  <a:ea typeface="AR PL SungtiL GB" pitchFamily="2"/>
                  <a:cs typeface="FreeSans" pitchFamily="2"/>
                </a:rPr>
                <a:t>Source Embedding</a:t>
              </a:r>
            </a:p>
          </p:txBody>
        </p:sp>
        <p:sp>
          <p:nvSpPr>
            <p:cNvPr id="34" name="フリーフォーム 33"/>
            <p:cNvSpPr/>
            <p:nvPr/>
          </p:nvSpPr>
          <p:spPr>
            <a:xfrm>
              <a:off x="2136819" y="8725735"/>
              <a:ext cx="829440" cy="331776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FFCC00"/>
            </a:solidFill>
            <a:ln w="0">
              <a:solidFill>
                <a:srgbClr val="3465A4"/>
              </a:solidFill>
              <a:prstDash val="solid"/>
            </a:ln>
          </p:spPr>
          <p:txBody>
            <a:bodyPr vert="horz" wrap="none" lIns="81638" tIns="40819" rIns="81638" bIns="40819" anchor="ctr" anchorCtr="0" compatLnSpc="0">
              <a:noAutofit/>
            </a:bodyPr>
            <a:lstStyle/>
            <a:p>
              <a:pPr algn="ctr" hangingPunct="0"/>
              <a:r>
                <a:rPr lang="en-US" sz="1633">
                  <a:latin typeface="Liberation Sans" pitchFamily="18"/>
                  <a:ea typeface="AR PL SungtiL GB" pitchFamily="2"/>
                  <a:cs typeface="FreeSans" pitchFamily="2"/>
                </a:rPr>
                <a:t>&lt;620&gt;</a:t>
              </a:r>
            </a:p>
          </p:txBody>
        </p:sp>
        <p:sp>
          <p:nvSpPr>
            <p:cNvPr id="35" name="フリーフォーム 34"/>
            <p:cNvSpPr/>
            <p:nvPr/>
          </p:nvSpPr>
          <p:spPr>
            <a:xfrm>
              <a:off x="3049203" y="8725735"/>
              <a:ext cx="829440" cy="331776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FFCC00"/>
            </a:solidFill>
            <a:ln w="0">
              <a:solidFill>
                <a:srgbClr val="3465A4"/>
              </a:solidFill>
              <a:prstDash val="solid"/>
            </a:ln>
          </p:spPr>
          <p:txBody>
            <a:bodyPr vert="horz" wrap="none" lIns="81638" tIns="40819" rIns="81638" bIns="40819" anchor="ctr" anchorCtr="0" compatLnSpc="0">
              <a:noAutofit/>
            </a:bodyPr>
            <a:lstStyle/>
            <a:p>
              <a:pPr algn="ctr" hangingPunct="0"/>
              <a:r>
                <a:rPr lang="en-US" sz="1633">
                  <a:latin typeface="Liberation Sans" pitchFamily="18"/>
                  <a:ea typeface="AR PL SungtiL GB" pitchFamily="2"/>
                  <a:cs typeface="FreeSans" pitchFamily="2"/>
                </a:rPr>
                <a:t>&lt;620&gt;</a:t>
              </a:r>
            </a:p>
          </p:txBody>
        </p:sp>
        <p:sp>
          <p:nvSpPr>
            <p:cNvPr id="36" name="フリーフォーム 35"/>
            <p:cNvSpPr/>
            <p:nvPr/>
          </p:nvSpPr>
          <p:spPr>
            <a:xfrm>
              <a:off x="4127475" y="8725735"/>
              <a:ext cx="829440" cy="331776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FFCC00"/>
            </a:solidFill>
            <a:ln w="0">
              <a:solidFill>
                <a:srgbClr val="3465A4"/>
              </a:solidFill>
              <a:prstDash val="solid"/>
            </a:ln>
          </p:spPr>
          <p:txBody>
            <a:bodyPr vert="horz" wrap="none" lIns="81638" tIns="40819" rIns="81638" bIns="40819" anchor="ctr" anchorCtr="0" compatLnSpc="0">
              <a:noAutofit/>
            </a:bodyPr>
            <a:lstStyle/>
            <a:p>
              <a:pPr algn="ctr" hangingPunct="0"/>
              <a:r>
                <a:rPr lang="en-US" sz="1633">
                  <a:latin typeface="Liberation Sans" pitchFamily="18"/>
                  <a:ea typeface="AR PL SungtiL GB" pitchFamily="2"/>
                  <a:cs typeface="FreeSans" pitchFamily="2"/>
                </a:rPr>
                <a:t>&lt;620&gt;</a:t>
              </a:r>
            </a:p>
          </p:txBody>
        </p:sp>
        <p:sp>
          <p:nvSpPr>
            <p:cNvPr id="37" name="フリーフォーム 36"/>
            <p:cNvSpPr/>
            <p:nvPr/>
          </p:nvSpPr>
          <p:spPr>
            <a:xfrm>
              <a:off x="5122803" y="8725735"/>
              <a:ext cx="829440" cy="331776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FFCC00"/>
            </a:solidFill>
            <a:ln w="0">
              <a:solidFill>
                <a:srgbClr val="3465A4"/>
              </a:solidFill>
              <a:prstDash val="solid"/>
            </a:ln>
          </p:spPr>
          <p:txBody>
            <a:bodyPr vert="horz" wrap="none" lIns="81638" tIns="40819" rIns="81638" bIns="40819" anchor="ctr" anchorCtr="0" compatLnSpc="0">
              <a:noAutofit/>
            </a:bodyPr>
            <a:lstStyle/>
            <a:p>
              <a:pPr algn="ctr" hangingPunct="0"/>
              <a:r>
                <a:rPr lang="en-US" sz="1633">
                  <a:latin typeface="Liberation Sans" pitchFamily="18"/>
                  <a:ea typeface="AR PL SungtiL GB" pitchFamily="2"/>
                  <a:cs typeface="FreeSans" pitchFamily="2"/>
                </a:rPr>
                <a:t>&lt;620&gt;</a:t>
              </a:r>
            </a:p>
          </p:txBody>
        </p:sp>
        <p:sp>
          <p:nvSpPr>
            <p:cNvPr id="38" name="フリーフォーム 37"/>
            <p:cNvSpPr/>
            <p:nvPr/>
          </p:nvSpPr>
          <p:spPr>
            <a:xfrm>
              <a:off x="2519540" y="7481575"/>
              <a:ext cx="529663" cy="331776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66FFFF"/>
            </a:solidFill>
            <a:ln w="0">
              <a:solidFill>
                <a:srgbClr val="3465A4"/>
              </a:solidFill>
              <a:prstDash val="solid"/>
            </a:ln>
          </p:spPr>
          <p:txBody>
            <a:bodyPr vert="horz" wrap="none" lIns="81638" tIns="40819" rIns="81638" bIns="40819" anchor="ctr" anchorCtr="0" compatLnSpc="0">
              <a:noAutofit/>
            </a:bodyPr>
            <a:lstStyle/>
            <a:p>
              <a:pPr algn="ctr" hangingPunct="0"/>
              <a:r>
                <a:rPr lang="en-US" sz="1633" dirty="0">
                  <a:latin typeface="Liberation Sans" pitchFamily="18"/>
                  <a:ea typeface="AR PL SungtiL GB" pitchFamily="2"/>
                  <a:cs typeface="FreeSans" pitchFamily="2"/>
                </a:rPr>
                <a:t>LSTM</a:t>
              </a:r>
            </a:p>
          </p:txBody>
        </p:sp>
        <p:sp>
          <p:nvSpPr>
            <p:cNvPr id="39" name="フリーフォーム 38"/>
            <p:cNvSpPr/>
            <p:nvPr/>
          </p:nvSpPr>
          <p:spPr>
            <a:xfrm>
              <a:off x="3489727" y="7481575"/>
              <a:ext cx="554804" cy="331776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66FFFF"/>
            </a:solidFill>
            <a:ln w="0">
              <a:solidFill>
                <a:srgbClr val="3465A4"/>
              </a:solidFill>
              <a:prstDash val="solid"/>
            </a:ln>
          </p:spPr>
          <p:txBody>
            <a:bodyPr vert="horz" wrap="none" lIns="81638" tIns="40819" rIns="81638" bIns="40819" anchor="ctr" anchorCtr="0" compatLnSpc="0">
              <a:noAutofit/>
            </a:bodyPr>
            <a:lstStyle/>
            <a:p>
              <a:pPr algn="ctr" hangingPunct="0"/>
              <a:r>
                <a:rPr lang="en-US" altLang="ja-JP" sz="1633" dirty="0">
                  <a:latin typeface="Liberation Sans" pitchFamily="18"/>
                  <a:ea typeface="AR PL SungtiL GB" pitchFamily="2"/>
                  <a:cs typeface="FreeSans" pitchFamily="2"/>
                </a:rPr>
                <a:t>LSTM</a:t>
              </a:r>
              <a:endParaRPr lang="en-US" sz="1633" dirty="0">
                <a:latin typeface="Liberation Sans" pitchFamily="18"/>
                <a:ea typeface="AR PL SungtiL GB" pitchFamily="2"/>
                <a:cs typeface="FreeSans" pitchFamily="2"/>
              </a:endParaRPr>
            </a:p>
          </p:txBody>
        </p:sp>
        <p:sp>
          <p:nvSpPr>
            <p:cNvPr id="40" name="フリーフォーム 39"/>
            <p:cNvSpPr/>
            <p:nvPr/>
          </p:nvSpPr>
          <p:spPr>
            <a:xfrm>
              <a:off x="4417776" y="7481575"/>
              <a:ext cx="539139" cy="331776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66FFFF"/>
            </a:solidFill>
            <a:ln w="0">
              <a:solidFill>
                <a:srgbClr val="3465A4"/>
              </a:solidFill>
              <a:prstDash val="solid"/>
            </a:ln>
          </p:spPr>
          <p:txBody>
            <a:bodyPr vert="horz" wrap="none" lIns="81638" tIns="40819" rIns="81638" bIns="40819" anchor="ctr" anchorCtr="0" compatLnSpc="0">
              <a:noAutofit/>
            </a:bodyPr>
            <a:lstStyle/>
            <a:p>
              <a:pPr algn="ctr" hangingPunct="0"/>
              <a:r>
                <a:rPr lang="en-US" altLang="ja-JP" sz="1633" dirty="0">
                  <a:latin typeface="Liberation Sans" pitchFamily="18"/>
                  <a:ea typeface="AR PL SungtiL GB" pitchFamily="2"/>
                  <a:cs typeface="FreeSans" pitchFamily="2"/>
                </a:rPr>
                <a:t>LSTM</a:t>
              </a:r>
              <a:endParaRPr lang="en-US" sz="1633" dirty="0">
                <a:latin typeface="Liberation Sans" pitchFamily="18"/>
                <a:ea typeface="AR PL SungtiL GB" pitchFamily="2"/>
                <a:cs typeface="FreeSans" pitchFamily="2"/>
              </a:endParaRPr>
            </a:p>
          </p:txBody>
        </p:sp>
        <p:sp>
          <p:nvSpPr>
            <p:cNvPr id="41" name="フリーフォーム 40"/>
            <p:cNvSpPr/>
            <p:nvPr/>
          </p:nvSpPr>
          <p:spPr>
            <a:xfrm>
              <a:off x="5371634" y="7481575"/>
              <a:ext cx="567563" cy="331776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66FFFF"/>
            </a:solidFill>
            <a:ln w="0">
              <a:solidFill>
                <a:srgbClr val="3465A4"/>
              </a:solidFill>
              <a:prstDash val="solid"/>
            </a:ln>
          </p:spPr>
          <p:txBody>
            <a:bodyPr vert="horz" wrap="none" lIns="81638" tIns="40819" rIns="81638" bIns="40819" anchor="ctr" anchorCtr="0" compatLnSpc="0">
              <a:noAutofit/>
            </a:bodyPr>
            <a:lstStyle/>
            <a:p>
              <a:pPr algn="ctr" hangingPunct="0"/>
              <a:r>
                <a:rPr lang="en-US" altLang="ja-JP" sz="1633" dirty="0">
                  <a:latin typeface="Liberation Sans" pitchFamily="18"/>
                  <a:ea typeface="AR PL SungtiL GB" pitchFamily="2"/>
                  <a:cs typeface="FreeSans" pitchFamily="2"/>
                </a:rPr>
                <a:t>LSTM</a:t>
              </a:r>
              <a:endParaRPr lang="en-US" sz="1633" dirty="0">
                <a:latin typeface="Liberation Sans" pitchFamily="18"/>
                <a:ea typeface="AR PL SungtiL GB" pitchFamily="2"/>
                <a:cs typeface="FreeSans" pitchFamily="2"/>
              </a:endParaRPr>
            </a:p>
          </p:txBody>
        </p:sp>
        <p:cxnSp>
          <p:nvCxnSpPr>
            <p:cNvPr id="42" name="直線矢印コネクタ 41"/>
            <p:cNvCxnSpPr>
              <a:endCxn id="40" idx="1"/>
            </p:cNvCxnSpPr>
            <p:nvPr/>
          </p:nvCxnSpPr>
          <p:spPr>
            <a:xfrm flipH="1">
              <a:off x="4956915" y="7647463"/>
              <a:ext cx="414720" cy="0"/>
            </a:xfrm>
            <a:prstGeom prst="straightConnector1">
              <a:avLst/>
            </a:prstGeom>
            <a:noFill/>
            <a:ln w="0">
              <a:solidFill>
                <a:srgbClr val="000000"/>
              </a:solidFill>
              <a:prstDash val="solid"/>
              <a:tailEnd type="arrow"/>
            </a:ln>
          </p:spPr>
        </p:cxnSp>
        <p:cxnSp>
          <p:nvCxnSpPr>
            <p:cNvPr id="43" name="直線矢印コネクタ 42"/>
            <p:cNvCxnSpPr>
              <a:stCxn id="40" idx="3"/>
              <a:endCxn id="39" idx="1"/>
            </p:cNvCxnSpPr>
            <p:nvPr/>
          </p:nvCxnSpPr>
          <p:spPr>
            <a:xfrm flipH="1">
              <a:off x="4044531" y="7647463"/>
              <a:ext cx="373245" cy="0"/>
            </a:xfrm>
            <a:prstGeom prst="straightConnector1">
              <a:avLst/>
            </a:prstGeom>
            <a:noFill/>
            <a:ln w="0">
              <a:solidFill>
                <a:srgbClr val="000000"/>
              </a:solidFill>
              <a:prstDash val="solid"/>
              <a:tailEnd type="arrow"/>
            </a:ln>
          </p:spPr>
        </p:cxnSp>
        <p:cxnSp>
          <p:nvCxnSpPr>
            <p:cNvPr id="44" name="直線矢印コネクタ 43"/>
            <p:cNvCxnSpPr>
              <a:stCxn id="39" idx="3"/>
              <a:endCxn id="38" idx="1"/>
            </p:cNvCxnSpPr>
            <p:nvPr/>
          </p:nvCxnSpPr>
          <p:spPr>
            <a:xfrm flipH="1">
              <a:off x="3049203" y="7647463"/>
              <a:ext cx="440524" cy="0"/>
            </a:xfrm>
            <a:prstGeom prst="straightConnector1">
              <a:avLst/>
            </a:prstGeom>
            <a:noFill/>
            <a:ln w="0">
              <a:solidFill>
                <a:srgbClr val="000000"/>
              </a:solidFill>
              <a:prstDash val="solid"/>
              <a:tailEnd type="arrow"/>
            </a:ln>
          </p:spPr>
        </p:cxnSp>
        <p:sp>
          <p:nvSpPr>
            <p:cNvPr id="45" name="フリーフォーム 44"/>
            <p:cNvSpPr/>
            <p:nvPr/>
          </p:nvSpPr>
          <p:spPr>
            <a:xfrm>
              <a:off x="2219763" y="6403303"/>
              <a:ext cx="829440" cy="331776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FFCC00"/>
            </a:solidFill>
            <a:ln w="0">
              <a:solidFill>
                <a:srgbClr val="3465A4"/>
              </a:solidFill>
              <a:prstDash val="solid"/>
            </a:ln>
          </p:spPr>
          <p:txBody>
            <a:bodyPr vert="horz" wrap="none" lIns="81638" tIns="40819" rIns="81638" bIns="40819" anchor="ctr" anchorCtr="0" compatLnSpc="0">
              <a:noAutofit/>
            </a:bodyPr>
            <a:lstStyle/>
            <a:p>
              <a:pPr algn="ctr" hangingPunct="0"/>
              <a:r>
                <a:rPr lang="en-US" sz="1633">
                  <a:latin typeface="Liberation Sans" pitchFamily="18"/>
                  <a:ea typeface="AR PL SungtiL GB" pitchFamily="2"/>
                  <a:cs typeface="FreeSans" pitchFamily="2"/>
                </a:rPr>
                <a:t>&lt;1000&gt;</a:t>
              </a:r>
            </a:p>
          </p:txBody>
        </p:sp>
        <p:sp>
          <p:nvSpPr>
            <p:cNvPr id="46" name="フリーフォーム 45"/>
            <p:cNvSpPr/>
            <p:nvPr/>
          </p:nvSpPr>
          <p:spPr>
            <a:xfrm>
              <a:off x="3132147" y="6403303"/>
              <a:ext cx="829440" cy="331776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FFCC00"/>
            </a:solidFill>
            <a:ln w="0">
              <a:solidFill>
                <a:srgbClr val="3465A4"/>
              </a:solidFill>
              <a:prstDash val="solid"/>
            </a:ln>
          </p:spPr>
          <p:txBody>
            <a:bodyPr vert="horz" wrap="none" lIns="81638" tIns="40819" rIns="81638" bIns="40819" anchor="ctr" anchorCtr="0" compatLnSpc="0">
              <a:noAutofit/>
            </a:bodyPr>
            <a:lstStyle/>
            <a:p>
              <a:pPr algn="ctr" hangingPunct="0"/>
              <a:r>
                <a:rPr lang="en-US" sz="1633">
                  <a:latin typeface="Liberation Sans" pitchFamily="18"/>
                  <a:ea typeface="AR PL SungtiL GB" pitchFamily="2"/>
                  <a:cs typeface="FreeSans" pitchFamily="2"/>
                </a:rPr>
                <a:t>&lt;1000&gt;</a:t>
              </a:r>
            </a:p>
          </p:txBody>
        </p:sp>
        <p:sp>
          <p:nvSpPr>
            <p:cNvPr id="47" name="フリーフォーム 46"/>
            <p:cNvSpPr/>
            <p:nvPr/>
          </p:nvSpPr>
          <p:spPr>
            <a:xfrm>
              <a:off x="4210419" y="6403303"/>
              <a:ext cx="829440" cy="331776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FFCC00"/>
            </a:solidFill>
            <a:ln w="0">
              <a:solidFill>
                <a:srgbClr val="3465A4"/>
              </a:solidFill>
              <a:prstDash val="solid"/>
            </a:ln>
          </p:spPr>
          <p:txBody>
            <a:bodyPr vert="horz" wrap="none" lIns="81638" tIns="40819" rIns="81638" bIns="40819" anchor="ctr" anchorCtr="0" compatLnSpc="0">
              <a:noAutofit/>
            </a:bodyPr>
            <a:lstStyle/>
            <a:p>
              <a:pPr algn="ctr" hangingPunct="0"/>
              <a:r>
                <a:rPr lang="en-US" sz="1633">
                  <a:latin typeface="Liberation Sans" pitchFamily="18"/>
                  <a:ea typeface="AR PL SungtiL GB" pitchFamily="2"/>
                  <a:cs typeface="FreeSans" pitchFamily="2"/>
                </a:rPr>
                <a:t>&lt;1000&gt;</a:t>
              </a:r>
            </a:p>
          </p:txBody>
        </p:sp>
        <p:sp>
          <p:nvSpPr>
            <p:cNvPr id="48" name="フリーフォーム 47"/>
            <p:cNvSpPr/>
            <p:nvPr/>
          </p:nvSpPr>
          <p:spPr>
            <a:xfrm>
              <a:off x="5205747" y="6403303"/>
              <a:ext cx="829440" cy="331776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FFCC00"/>
            </a:solidFill>
            <a:ln w="0">
              <a:solidFill>
                <a:srgbClr val="3465A4"/>
              </a:solidFill>
              <a:prstDash val="solid"/>
            </a:ln>
          </p:spPr>
          <p:txBody>
            <a:bodyPr vert="horz" wrap="none" lIns="81638" tIns="40819" rIns="81638" bIns="40819" anchor="ctr" anchorCtr="0" compatLnSpc="0">
              <a:noAutofit/>
            </a:bodyPr>
            <a:lstStyle/>
            <a:p>
              <a:pPr algn="ctr" hangingPunct="0"/>
              <a:r>
                <a:rPr lang="en-US" sz="1633">
                  <a:latin typeface="Liberation Sans" pitchFamily="18"/>
                  <a:ea typeface="AR PL SungtiL GB" pitchFamily="2"/>
                  <a:cs typeface="FreeSans" pitchFamily="2"/>
                </a:rPr>
                <a:t>&lt;1000&gt;</a:t>
              </a:r>
            </a:p>
          </p:txBody>
        </p:sp>
        <p:sp>
          <p:nvSpPr>
            <p:cNvPr id="49" name="フリーフォーム 48"/>
            <p:cNvSpPr/>
            <p:nvPr/>
          </p:nvSpPr>
          <p:spPr>
            <a:xfrm>
              <a:off x="2219763" y="6735079"/>
              <a:ext cx="829440" cy="331776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FFCC00"/>
            </a:solidFill>
            <a:ln w="0">
              <a:solidFill>
                <a:srgbClr val="3465A4"/>
              </a:solidFill>
              <a:prstDash val="solid"/>
            </a:ln>
          </p:spPr>
          <p:txBody>
            <a:bodyPr vert="horz" wrap="none" lIns="81638" tIns="40819" rIns="81638" bIns="40819" anchor="ctr" anchorCtr="0" compatLnSpc="0">
              <a:noAutofit/>
            </a:bodyPr>
            <a:lstStyle/>
            <a:p>
              <a:pPr algn="ctr" hangingPunct="0"/>
              <a:r>
                <a:rPr lang="en-US" sz="1633">
                  <a:latin typeface="Liberation Sans" pitchFamily="18"/>
                  <a:ea typeface="AR PL SungtiL GB" pitchFamily="2"/>
                  <a:cs typeface="FreeSans" pitchFamily="2"/>
                </a:rPr>
                <a:t>&lt;1000&gt;</a:t>
              </a:r>
            </a:p>
          </p:txBody>
        </p:sp>
        <p:sp>
          <p:nvSpPr>
            <p:cNvPr id="50" name="フリーフォーム 49"/>
            <p:cNvSpPr/>
            <p:nvPr/>
          </p:nvSpPr>
          <p:spPr>
            <a:xfrm>
              <a:off x="3132147" y="6735079"/>
              <a:ext cx="829440" cy="331776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FFCC00"/>
            </a:solidFill>
            <a:ln w="0">
              <a:solidFill>
                <a:srgbClr val="3465A4"/>
              </a:solidFill>
              <a:prstDash val="solid"/>
            </a:ln>
          </p:spPr>
          <p:txBody>
            <a:bodyPr vert="horz" wrap="none" lIns="81638" tIns="40819" rIns="81638" bIns="40819" anchor="ctr" anchorCtr="0" compatLnSpc="0">
              <a:noAutofit/>
            </a:bodyPr>
            <a:lstStyle/>
            <a:p>
              <a:pPr algn="ctr" hangingPunct="0"/>
              <a:r>
                <a:rPr lang="en-US" sz="1633">
                  <a:latin typeface="Liberation Sans" pitchFamily="18"/>
                  <a:ea typeface="AR PL SungtiL GB" pitchFamily="2"/>
                  <a:cs typeface="FreeSans" pitchFamily="2"/>
                </a:rPr>
                <a:t>&lt;1000&gt;</a:t>
              </a:r>
            </a:p>
          </p:txBody>
        </p:sp>
        <p:sp>
          <p:nvSpPr>
            <p:cNvPr id="51" name="フリーフォーム 50"/>
            <p:cNvSpPr/>
            <p:nvPr/>
          </p:nvSpPr>
          <p:spPr>
            <a:xfrm>
              <a:off x="4210419" y="6735079"/>
              <a:ext cx="829440" cy="331776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FFCC00"/>
            </a:solidFill>
            <a:ln w="0">
              <a:solidFill>
                <a:srgbClr val="3465A4"/>
              </a:solidFill>
              <a:prstDash val="solid"/>
            </a:ln>
          </p:spPr>
          <p:txBody>
            <a:bodyPr vert="horz" wrap="none" lIns="81638" tIns="40819" rIns="81638" bIns="40819" anchor="ctr" anchorCtr="0" compatLnSpc="0">
              <a:noAutofit/>
            </a:bodyPr>
            <a:lstStyle/>
            <a:p>
              <a:pPr algn="ctr" hangingPunct="0"/>
              <a:r>
                <a:rPr lang="en-US" sz="1633">
                  <a:latin typeface="Liberation Sans" pitchFamily="18"/>
                  <a:ea typeface="AR PL SungtiL GB" pitchFamily="2"/>
                  <a:cs typeface="FreeSans" pitchFamily="2"/>
                </a:rPr>
                <a:t>&lt;1000&gt;</a:t>
              </a:r>
            </a:p>
          </p:txBody>
        </p:sp>
        <p:sp>
          <p:nvSpPr>
            <p:cNvPr id="52" name="フリーフォーム 51"/>
            <p:cNvSpPr/>
            <p:nvPr/>
          </p:nvSpPr>
          <p:spPr>
            <a:xfrm>
              <a:off x="5205747" y="6735079"/>
              <a:ext cx="829440" cy="331776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FFCC00"/>
            </a:solidFill>
            <a:ln w="0">
              <a:solidFill>
                <a:srgbClr val="3465A4"/>
              </a:solidFill>
              <a:prstDash val="solid"/>
            </a:ln>
          </p:spPr>
          <p:txBody>
            <a:bodyPr vert="horz" wrap="none" lIns="81638" tIns="40819" rIns="81638" bIns="40819" anchor="ctr" anchorCtr="0" compatLnSpc="0">
              <a:noAutofit/>
            </a:bodyPr>
            <a:lstStyle/>
            <a:p>
              <a:pPr algn="ctr" hangingPunct="0"/>
              <a:r>
                <a:rPr lang="en-US" sz="1633">
                  <a:latin typeface="Liberation Sans" pitchFamily="18"/>
                  <a:ea typeface="AR PL SungtiL GB" pitchFamily="2"/>
                  <a:cs typeface="FreeSans" pitchFamily="2"/>
                </a:rPr>
                <a:t>&lt;1000&gt;</a:t>
              </a:r>
            </a:p>
          </p:txBody>
        </p:sp>
        <p:sp>
          <p:nvSpPr>
            <p:cNvPr id="53" name="フリーフォーム 52"/>
            <p:cNvSpPr/>
            <p:nvPr/>
          </p:nvSpPr>
          <p:spPr>
            <a:xfrm>
              <a:off x="6781683" y="9555175"/>
              <a:ext cx="414720" cy="4147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66FF99"/>
            </a:solidFill>
            <a:ln w="0">
              <a:solidFill>
                <a:srgbClr val="3465A4"/>
              </a:solidFill>
              <a:prstDash val="solid"/>
            </a:ln>
          </p:spPr>
          <p:txBody>
            <a:bodyPr vert="horz" wrap="none" lIns="81638" tIns="40819" rIns="81638" bIns="40819" anchor="ctr" anchorCtr="0" compatLnSpc="0">
              <a:noAutofit/>
            </a:bodyPr>
            <a:lstStyle/>
            <a:p>
              <a:pPr algn="ctr" hangingPunct="0"/>
              <a:r>
                <a:rPr lang="en-US" sz="1633">
                  <a:latin typeface="Liberation Sans" pitchFamily="18"/>
                  <a:ea typeface="AR PL SungtiL GB" pitchFamily="2"/>
                  <a:cs typeface="FreeSans" pitchFamily="2"/>
                </a:rPr>
                <a:t>I</a:t>
              </a:r>
            </a:p>
          </p:txBody>
        </p:sp>
        <p:sp>
          <p:nvSpPr>
            <p:cNvPr id="54" name="フリーフォーム 53"/>
            <p:cNvSpPr/>
            <p:nvPr/>
          </p:nvSpPr>
          <p:spPr>
            <a:xfrm>
              <a:off x="7445235" y="9555175"/>
              <a:ext cx="414720" cy="4147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66FF99"/>
            </a:solidFill>
            <a:ln w="0">
              <a:solidFill>
                <a:srgbClr val="3465A4"/>
              </a:solidFill>
              <a:prstDash val="solid"/>
            </a:ln>
          </p:spPr>
          <p:txBody>
            <a:bodyPr vert="horz" wrap="none" lIns="81638" tIns="40819" rIns="81638" bIns="40819" anchor="ctr" anchorCtr="0" compatLnSpc="0">
              <a:noAutofit/>
            </a:bodyPr>
            <a:lstStyle/>
            <a:p>
              <a:pPr algn="ctr" hangingPunct="0"/>
              <a:r>
                <a:rPr lang="en-US" sz="1633">
                  <a:latin typeface="Liberation Sans" pitchFamily="18"/>
                  <a:ea typeface="AR PL SungtiL GB" pitchFamily="2"/>
                  <a:cs typeface="FreeSans" pitchFamily="2"/>
                </a:rPr>
                <a:t>am</a:t>
              </a:r>
            </a:p>
          </p:txBody>
        </p:sp>
        <p:sp>
          <p:nvSpPr>
            <p:cNvPr id="55" name="フリーフォーム 54"/>
            <p:cNvSpPr/>
            <p:nvPr/>
          </p:nvSpPr>
          <p:spPr>
            <a:xfrm>
              <a:off x="8025843" y="9555175"/>
              <a:ext cx="414720" cy="4147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66FF99"/>
            </a:solidFill>
            <a:ln w="0">
              <a:solidFill>
                <a:srgbClr val="3465A4"/>
              </a:solidFill>
              <a:prstDash val="solid"/>
            </a:ln>
          </p:spPr>
          <p:txBody>
            <a:bodyPr vert="horz" wrap="none" lIns="81638" tIns="40819" rIns="81638" bIns="40819" anchor="ctr" anchorCtr="0" compatLnSpc="0">
              <a:noAutofit/>
            </a:bodyPr>
            <a:lstStyle/>
            <a:p>
              <a:pPr algn="ctr" hangingPunct="0"/>
              <a:r>
                <a:rPr lang="en-US" sz="1633">
                  <a:latin typeface="Liberation Sans" pitchFamily="18"/>
                  <a:ea typeface="AR PL SungtiL GB" pitchFamily="2"/>
                  <a:cs typeface="FreeSans" pitchFamily="2"/>
                </a:rPr>
                <a:t>a</a:t>
              </a:r>
            </a:p>
          </p:txBody>
        </p:sp>
        <p:sp>
          <p:nvSpPr>
            <p:cNvPr id="56" name="フリーフォーム 55"/>
            <p:cNvSpPr/>
            <p:nvPr/>
          </p:nvSpPr>
          <p:spPr>
            <a:xfrm>
              <a:off x="9270003" y="9555175"/>
              <a:ext cx="829440" cy="4147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66FF99"/>
            </a:solidFill>
            <a:ln w="0">
              <a:solidFill>
                <a:srgbClr val="3465A4"/>
              </a:solidFill>
              <a:prstDash val="solid"/>
            </a:ln>
          </p:spPr>
          <p:txBody>
            <a:bodyPr vert="horz" wrap="none" lIns="81638" tIns="40819" rIns="81638" bIns="40819" anchor="ctr" anchorCtr="0" compatLnSpc="0">
              <a:noAutofit/>
            </a:bodyPr>
            <a:lstStyle/>
            <a:p>
              <a:pPr algn="ctr" hangingPunct="0"/>
              <a:r>
                <a:rPr lang="en-US" sz="1633">
                  <a:latin typeface="Liberation Sans" pitchFamily="18"/>
                  <a:ea typeface="AR PL SungtiL GB" pitchFamily="2"/>
                  <a:cs typeface="FreeSans" pitchFamily="2"/>
                </a:rPr>
                <a:t>Student</a:t>
              </a:r>
            </a:p>
          </p:txBody>
        </p:sp>
        <p:sp>
          <p:nvSpPr>
            <p:cNvPr id="57" name="フリーフォーム 56"/>
            <p:cNvSpPr/>
            <p:nvPr/>
          </p:nvSpPr>
          <p:spPr>
            <a:xfrm>
              <a:off x="7942899" y="8145127"/>
              <a:ext cx="829440" cy="331776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FFCC00"/>
            </a:solidFill>
            <a:ln w="0">
              <a:solidFill>
                <a:srgbClr val="3465A4"/>
              </a:solidFill>
              <a:prstDash val="solid"/>
            </a:ln>
          </p:spPr>
          <p:txBody>
            <a:bodyPr vert="horz" wrap="none" lIns="81638" tIns="40819" rIns="81638" bIns="40819" anchor="ctr" anchorCtr="0" compatLnSpc="0">
              <a:noAutofit/>
            </a:bodyPr>
            <a:lstStyle/>
            <a:p>
              <a:pPr algn="ctr" hangingPunct="0"/>
              <a:r>
                <a:rPr lang="en-US" sz="1633">
                  <a:latin typeface="Liberation Sans" pitchFamily="18"/>
                  <a:ea typeface="AR PL SungtiL GB" pitchFamily="2"/>
                  <a:cs typeface="FreeSans" pitchFamily="2"/>
                </a:rPr>
                <a:t>&lt;620&gt;</a:t>
              </a:r>
            </a:p>
          </p:txBody>
        </p:sp>
        <p:sp>
          <p:nvSpPr>
            <p:cNvPr id="58" name="フリーフォーム 57"/>
            <p:cNvSpPr/>
            <p:nvPr/>
          </p:nvSpPr>
          <p:spPr>
            <a:xfrm>
              <a:off x="7099084" y="5502633"/>
              <a:ext cx="829440" cy="331776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FFCC00"/>
            </a:solidFill>
            <a:ln w="0">
              <a:solidFill>
                <a:srgbClr val="3465A4"/>
              </a:solidFill>
              <a:prstDash val="solid"/>
            </a:ln>
          </p:spPr>
          <p:txBody>
            <a:bodyPr vert="horz" wrap="none" lIns="81638" tIns="40819" rIns="81638" bIns="40819" anchor="ctr" anchorCtr="0" compatLnSpc="0">
              <a:noAutofit/>
            </a:bodyPr>
            <a:lstStyle/>
            <a:p>
              <a:pPr algn="ctr" hangingPunct="0"/>
              <a:r>
                <a:rPr lang="en-US" sz="1633">
                  <a:latin typeface="Liberation Sans" pitchFamily="18"/>
                  <a:ea typeface="AR PL SungtiL GB" pitchFamily="2"/>
                  <a:cs typeface="FreeSans" pitchFamily="2"/>
                </a:rPr>
                <a:t>&lt;1000&gt;</a:t>
              </a:r>
            </a:p>
          </p:txBody>
        </p:sp>
        <p:sp>
          <p:nvSpPr>
            <p:cNvPr id="59" name="フリーフォーム 58"/>
            <p:cNvSpPr/>
            <p:nvPr/>
          </p:nvSpPr>
          <p:spPr>
            <a:xfrm>
              <a:off x="8108786" y="5490919"/>
              <a:ext cx="593653" cy="331776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66FFFF"/>
            </a:solidFill>
            <a:ln w="0">
              <a:solidFill>
                <a:srgbClr val="3465A4"/>
              </a:solidFill>
              <a:prstDash val="solid"/>
            </a:ln>
          </p:spPr>
          <p:txBody>
            <a:bodyPr vert="horz" wrap="none" lIns="81638" tIns="40819" rIns="81638" bIns="40819" anchor="ctr" anchorCtr="0" compatLnSpc="0">
              <a:noAutofit/>
            </a:bodyPr>
            <a:lstStyle/>
            <a:p>
              <a:pPr algn="ctr" hangingPunct="0"/>
              <a:r>
                <a:rPr lang="en-US" sz="1633" dirty="0">
                  <a:latin typeface="Liberation Sans" pitchFamily="18"/>
                  <a:ea typeface="AR PL SungtiL GB" pitchFamily="2"/>
                  <a:cs typeface="FreeSans" pitchFamily="2"/>
                </a:rPr>
                <a:t>LSTM</a:t>
              </a:r>
            </a:p>
          </p:txBody>
        </p:sp>
        <p:sp>
          <p:nvSpPr>
            <p:cNvPr id="60" name="フリーフォーム 59"/>
            <p:cNvSpPr/>
            <p:nvPr/>
          </p:nvSpPr>
          <p:spPr>
            <a:xfrm>
              <a:off x="9270003" y="5490919"/>
              <a:ext cx="829440" cy="331776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FFCC00"/>
            </a:solidFill>
            <a:ln w="0">
              <a:solidFill>
                <a:srgbClr val="3465A4"/>
              </a:solidFill>
              <a:prstDash val="solid"/>
            </a:ln>
          </p:spPr>
          <p:txBody>
            <a:bodyPr vert="horz" wrap="none" lIns="81638" tIns="40819" rIns="81638" bIns="40819" anchor="ctr" anchorCtr="0" compatLnSpc="0">
              <a:noAutofit/>
            </a:bodyPr>
            <a:lstStyle/>
            <a:p>
              <a:pPr algn="ctr" hangingPunct="0"/>
              <a:r>
                <a:rPr lang="en-US" sz="1633">
                  <a:latin typeface="Liberation Sans" pitchFamily="18"/>
                  <a:ea typeface="AR PL SungtiL GB" pitchFamily="2"/>
                  <a:cs typeface="FreeSans" pitchFamily="2"/>
                </a:rPr>
                <a:t>&lt;1000&gt;</a:t>
              </a:r>
            </a:p>
          </p:txBody>
        </p:sp>
        <p:sp>
          <p:nvSpPr>
            <p:cNvPr id="61" name="フリーフォーム 60"/>
            <p:cNvSpPr/>
            <p:nvPr/>
          </p:nvSpPr>
          <p:spPr>
            <a:xfrm>
              <a:off x="6615795" y="6900967"/>
              <a:ext cx="829440" cy="331776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FFCC00"/>
            </a:solidFill>
            <a:ln w="0">
              <a:solidFill>
                <a:srgbClr val="3465A4"/>
              </a:solidFill>
              <a:prstDash val="solid"/>
            </a:ln>
          </p:spPr>
          <p:txBody>
            <a:bodyPr vert="horz" wrap="none" lIns="81638" tIns="40819" rIns="81638" bIns="40819" anchor="ctr" anchorCtr="0" compatLnSpc="0">
              <a:noAutofit/>
            </a:bodyPr>
            <a:lstStyle/>
            <a:p>
              <a:pPr algn="ctr" hangingPunct="0"/>
              <a:r>
                <a:rPr lang="en-US" sz="1633">
                  <a:latin typeface="Liberation Sans" pitchFamily="18"/>
                  <a:ea typeface="AR PL SungtiL GB" pitchFamily="2"/>
                  <a:cs typeface="FreeSans" pitchFamily="2"/>
                </a:rPr>
                <a:t>&lt;1000&gt;</a:t>
              </a:r>
            </a:p>
          </p:txBody>
        </p:sp>
        <p:sp>
          <p:nvSpPr>
            <p:cNvPr id="62" name="フリーフォーム 61"/>
            <p:cNvSpPr/>
            <p:nvPr/>
          </p:nvSpPr>
          <p:spPr>
            <a:xfrm>
              <a:off x="6615795" y="7232743"/>
              <a:ext cx="829440" cy="331776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FFCC00"/>
            </a:solidFill>
            <a:ln w="0">
              <a:solidFill>
                <a:srgbClr val="3465A4"/>
              </a:solidFill>
              <a:prstDash val="solid"/>
            </a:ln>
          </p:spPr>
          <p:txBody>
            <a:bodyPr vert="horz" wrap="none" lIns="81638" tIns="40819" rIns="81638" bIns="40819" anchor="ctr" anchorCtr="0" compatLnSpc="0">
              <a:noAutofit/>
            </a:bodyPr>
            <a:lstStyle/>
            <a:p>
              <a:pPr algn="ctr" hangingPunct="0"/>
              <a:r>
                <a:rPr lang="en-US" sz="1633">
                  <a:latin typeface="Liberation Sans" pitchFamily="18"/>
                  <a:ea typeface="AR PL SungtiL GB" pitchFamily="2"/>
                  <a:cs typeface="FreeSans" pitchFamily="2"/>
                </a:rPr>
                <a:t>&lt;1000&gt;</a:t>
              </a:r>
            </a:p>
          </p:txBody>
        </p:sp>
        <p:sp>
          <p:nvSpPr>
            <p:cNvPr id="63" name="フリーフォーム 62"/>
            <p:cNvSpPr/>
            <p:nvPr/>
          </p:nvSpPr>
          <p:spPr>
            <a:xfrm>
              <a:off x="3878644" y="5242087"/>
              <a:ext cx="1078271" cy="580608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66FFFF"/>
            </a:solidFill>
            <a:ln w="0">
              <a:solidFill>
                <a:srgbClr val="3465A4"/>
              </a:solidFill>
              <a:prstDash val="solid"/>
            </a:ln>
          </p:spPr>
          <p:txBody>
            <a:bodyPr vert="horz" wrap="none" lIns="81638" tIns="40819" rIns="81638" bIns="40819" anchor="ctr" anchorCtr="0" compatLnSpc="0">
              <a:noAutofit/>
            </a:bodyPr>
            <a:lstStyle/>
            <a:p>
              <a:pPr algn="ctr" hangingPunct="0"/>
              <a:r>
                <a:rPr lang="en-US" sz="1633">
                  <a:latin typeface="Liberation Sans" pitchFamily="18"/>
                  <a:ea typeface="AR PL SungtiL GB" pitchFamily="2"/>
                  <a:cs typeface="FreeSans" pitchFamily="2"/>
                </a:rPr>
                <a:t>Attention</a:t>
              </a:r>
            </a:p>
            <a:p>
              <a:pPr algn="ctr" hangingPunct="0"/>
              <a:r>
                <a:rPr lang="en-US" sz="1633">
                  <a:latin typeface="Liberation Sans" pitchFamily="18"/>
                  <a:ea typeface="AR PL SungtiL GB" pitchFamily="2"/>
                  <a:cs typeface="FreeSans" pitchFamily="2"/>
                </a:rPr>
                <a:t>Model</a:t>
              </a:r>
            </a:p>
          </p:txBody>
        </p:sp>
        <p:sp>
          <p:nvSpPr>
            <p:cNvPr id="64" name="フリーフォーム 63"/>
            <p:cNvSpPr/>
            <p:nvPr/>
          </p:nvSpPr>
          <p:spPr>
            <a:xfrm>
              <a:off x="9270003" y="7398631"/>
              <a:ext cx="746496" cy="331776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66FFFF"/>
            </a:solidFill>
            <a:ln w="0">
              <a:solidFill>
                <a:srgbClr val="3465A4"/>
              </a:solidFill>
              <a:prstDash val="solid"/>
            </a:ln>
          </p:spPr>
          <p:txBody>
            <a:bodyPr vert="horz" wrap="none" lIns="81638" tIns="40819" rIns="81638" bIns="40819" anchor="ctr" anchorCtr="0" compatLnSpc="0">
              <a:noAutofit/>
            </a:bodyPr>
            <a:lstStyle/>
            <a:p>
              <a:pPr algn="ctr" hangingPunct="0"/>
              <a:r>
                <a:rPr lang="en-US" sz="1633" dirty="0" err="1">
                  <a:latin typeface="Liberation Sans" pitchFamily="18"/>
                  <a:ea typeface="AR PL SungtiL GB" pitchFamily="2"/>
                  <a:cs typeface="FreeSans" pitchFamily="2"/>
                </a:rPr>
                <a:t>maxout</a:t>
              </a:r>
              <a:endParaRPr lang="en-US" sz="1633" dirty="0">
                <a:latin typeface="Liberation Sans" pitchFamily="18"/>
                <a:ea typeface="AR PL SungtiL GB" pitchFamily="2"/>
                <a:cs typeface="FreeSans" pitchFamily="2"/>
              </a:endParaRPr>
            </a:p>
          </p:txBody>
        </p:sp>
        <p:sp>
          <p:nvSpPr>
            <p:cNvPr id="65" name="フリーフォーム 64"/>
            <p:cNvSpPr/>
            <p:nvPr/>
          </p:nvSpPr>
          <p:spPr>
            <a:xfrm>
              <a:off x="9270003" y="7979239"/>
              <a:ext cx="829440" cy="331776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FFCC00"/>
            </a:solidFill>
            <a:ln w="0">
              <a:solidFill>
                <a:srgbClr val="3465A4"/>
              </a:solidFill>
              <a:prstDash val="solid"/>
            </a:ln>
          </p:spPr>
          <p:txBody>
            <a:bodyPr vert="horz" wrap="none" lIns="81638" tIns="40819" rIns="81638" bIns="40819" anchor="ctr" anchorCtr="0" compatLnSpc="0">
              <a:noAutofit/>
            </a:bodyPr>
            <a:lstStyle/>
            <a:p>
              <a:pPr algn="ctr" hangingPunct="0"/>
              <a:r>
                <a:rPr lang="en-US" sz="1633">
                  <a:latin typeface="Liberation Sans" pitchFamily="18"/>
                  <a:ea typeface="AR PL SungtiL GB" pitchFamily="2"/>
                  <a:cs typeface="FreeSans" pitchFamily="2"/>
                </a:rPr>
                <a:t>&lt;500&gt;</a:t>
              </a:r>
            </a:p>
          </p:txBody>
        </p:sp>
        <p:sp>
          <p:nvSpPr>
            <p:cNvPr id="66" name="フリーフォーム 65"/>
            <p:cNvSpPr/>
            <p:nvPr/>
          </p:nvSpPr>
          <p:spPr>
            <a:xfrm>
              <a:off x="9352947" y="8476903"/>
              <a:ext cx="746496" cy="331776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66FFFF"/>
            </a:solidFill>
            <a:ln w="0">
              <a:solidFill>
                <a:srgbClr val="3465A4"/>
              </a:solidFill>
              <a:prstDash val="solid"/>
            </a:ln>
          </p:spPr>
          <p:txBody>
            <a:bodyPr vert="horz" wrap="none" lIns="81638" tIns="40819" rIns="81638" bIns="40819" anchor="ctr" anchorCtr="0" compatLnSpc="0">
              <a:noAutofit/>
            </a:bodyPr>
            <a:lstStyle/>
            <a:p>
              <a:pPr algn="ctr" hangingPunct="0"/>
              <a:r>
                <a:rPr lang="en-US" sz="1633">
                  <a:latin typeface="Liberation Sans" pitchFamily="18"/>
                  <a:ea typeface="AR PL SungtiL GB" pitchFamily="2"/>
                  <a:cs typeface="FreeSans" pitchFamily="2"/>
                </a:rPr>
                <a:t>softmax</a:t>
              </a:r>
            </a:p>
          </p:txBody>
        </p:sp>
        <p:sp>
          <p:nvSpPr>
            <p:cNvPr id="67" name="フリーフォーム 66"/>
            <p:cNvSpPr/>
            <p:nvPr/>
          </p:nvSpPr>
          <p:spPr>
            <a:xfrm>
              <a:off x="9270003" y="9057511"/>
              <a:ext cx="829440" cy="331776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FFCC00"/>
            </a:solidFill>
            <a:ln w="0">
              <a:solidFill>
                <a:srgbClr val="3465A4"/>
              </a:solidFill>
              <a:prstDash val="solid"/>
            </a:ln>
          </p:spPr>
          <p:txBody>
            <a:bodyPr vert="horz" wrap="none" lIns="81638" tIns="40819" rIns="81638" bIns="40819" anchor="ctr" anchorCtr="0" compatLnSpc="0">
              <a:noAutofit/>
            </a:bodyPr>
            <a:lstStyle/>
            <a:p>
              <a:pPr algn="ctr" hangingPunct="0"/>
              <a:r>
                <a:rPr lang="en-US" sz="1633">
                  <a:latin typeface="Liberation Sans" pitchFamily="18"/>
                  <a:ea typeface="AR PL SungtiL GB" pitchFamily="2"/>
                  <a:cs typeface="FreeSans" pitchFamily="2"/>
                </a:rPr>
                <a:t>&lt;30000&gt;</a:t>
              </a:r>
            </a:p>
          </p:txBody>
        </p:sp>
        <p:sp>
          <p:nvSpPr>
            <p:cNvPr id="68" name="フリーフォーム 67"/>
            <p:cNvSpPr/>
            <p:nvPr/>
          </p:nvSpPr>
          <p:spPr>
            <a:xfrm>
              <a:off x="9270003" y="6818023"/>
              <a:ext cx="829440" cy="331776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FFCC00"/>
            </a:solidFill>
            <a:ln w="0">
              <a:solidFill>
                <a:srgbClr val="3465A4"/>
              </a:solidFill>
              <a:prstDash val="solid"/>
            </a:ln>
          </p:spPr>
          <p:txBody>
            <a:bodyPr vert="horz" wrap="none" lIns="81638" tIns="40819" rIns="81638" bIns="40819" anchor="ctr" anchorCtr="0" compatLnSpc="0">
              <a:noAutofit/>
            </a:bodyPr>
            <a:lstStyle/>
            <a:p>
              <a:pPr algn="ctr" hangingPunct="0"/>
              <a:r>
                <a:rPr lang="en-US" sz="1633">
                  <a:latin typeface="Liberation Sans" pitchFamily="18"/>
                  <a:ea typeface="AR PL SungtiL GB" pitchFamily="2"/>
                  <a:cs typeface="FreeSans" pitchFamily="2"/>
                </a:rPr>
                <a:t>&lt;3620&gt;</a:t>
              </a:r>
            </a:p>
          </p:txBody>
        </p:sp>
        <p:sp>
          <p:nvSpPr>
            <p:cNvPr id="69" name="フリーフォーム 68"/>
            <p:cNvSpPr/>
            <p:nvPr/>
          </p:nvSpPr>
          <p:spPr>
            <a:xfrm>
              <a:off x="7942899" y="6237415"/>
              <a:ext cx="829440" cy="331776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FFCC00"/>
            </a:solidFill>
            <a:ln w="0">
              <a:solidFill>
                <a:srgbClr val="3465A4"/>
              </a:solidFill>
              <a:prstDash val="solid"/>
            </a:ln>
          </p:spPr>
          <p:txBody>
            <a:bodyPr vert="horz" wrap="none" lIns="81638" tIns="40819" rIns="81638" bIns="40819" anchor="ctr" anchorCtr="0" compatLnSpc="0">
              <a:noAutofit/>
            </a:bodyPr>
            <a:lstStyle/>
            <a:p>
              <a:pPr algn="ctr" hangingPunct="0"/>
              <a:r>
                <a:rPr lang="en-US" sz="1633">
                  <a:latin typeface="Liberation Sans" pitchFamily="18"/>
                  <a:ea typeface="AR PL SungtiL GB" pitchFamily="2"/>
                  <a:cs typeface="FreeSans" pitchFamily="2"/>
                </a:rPr>
                <a:t>&lt;2620&gt;</a:t>
              </a:r>
            </a:p>
          </p:txBody>
        </p:sp>
        <p:cxnSp>
          <p:nvCxnSpPr>
            <p:cNvPr id="70" name="カギ線コネクタ 69"/>
            <p:cNvCxnSpPr>
              <a:stCxn id="45" idx="0"/>
              <a:endCxn id="63" idx="2"/>
            </p:cNvCxnSpPr>
            <p:nvPr/>
          </p:nvCxnSpPr>
          <p:spPr>
            <a:xfrm rot="5400000" flipH="1" flipV="1">
              <a:off x="3235828" y="5221354"/>
              <a:ext cx="580609" cy="1783295"/>
            </a:xfrm>
            <a:prstGeom prst="bentConnector3">
              <a:avLst/>
            </a:prstGeom>
            <a:noFill/>
            <a:ln w="0">
              <a:solidFill>
                <a:srgbClr val="000000"/>
              </a:solidFill>
              <a:prstDash val="solid"/>
              <a:tailEnd type="arrow"/>
            </a:ln>
          </p:spPr>
        </p:cxnSp>
        <p:cxnSp>
          <p:nvCxnSpPr>
            <p:cNvPr id="71" name="カギ線コネクタ 70"/>
            <p:cNvCxnSpPr>
              <a:stCxn id="46" idx="0"/>
              <a:endCxn id="63" idx="2"/>
            </p:cNvCxnSpPr>
            <p:nvPr/>
          </p:nvCxnSpPr>
          <p:spPr>
            <a:xfrm rot="5400000" flipH="1" flipV="1">
              <a:off x="3692020" y="5677543"/>
              <a:ext cx="580609" cy="870912"/>
            </a:xfrm>
            <a:prstGeom prst="bentConnector3">
              <a:avLst/>
            </a:prstGeom>
            <a:noFill/>
            <a:ln w="0">
              <a:solidFill>
                <a:srgbClr val="000000"/>
              </a:solidFill>
              <a:prstDash val="solid"/>
              <a:tailEnd type="arrow"/>
            </a:ln>
          </p:spPr>
        </p:cxnSp>
        <p:cxnSp>
          <p:nvCxnSpPr>
            <p:cNvPr id="72" name="カギ線コネクタ 71"/>
            <p:cNvCxnSpPr>
              <a:stCxn id="47" idx="0"/>
              <a:endCxn id="63" idx="2"/>
            </p:cNvCxnSpPr>
            <p:nvPr/>
          </p:nvCxnSpPr>
          <p:spPr>
            <a:xfrm rot="16200000" flipV="1">
              <a:off x="4231156" y="6009319"/>
              <a:ext cx="580609" cy="207360"/>
            </a:xfrm>
            <a:prstGeom prst="bentConnector3">
              <a:avLst/>
            </a:prstGeom>
            <a:noFill/>
            <a:ln w="0">
              <a:solidFill>
                <a:srgbClr val="000000"/>
              </a:solidFill>
              <a:prstDash val="solid"/>
              <a:tailEnd type="arrow"/>
            </a:ln>
          </p:spPr>
        </p:cxnSp>
        <p:cxnSp>
          <p:nvCxnSpPr>
            <p:cNvPr id="73" name="カギ線コネクタ 72"/>
            <p:cNvCxnSpPr>
              <a:stCxn id="48" idx="0"/>
              <a:endCxn id="63" idx="2"/>
            </p:cNvCxnSpPr>
            <p:nvPr/>
          </p:nvCxnSpPr>
          <p:spPr>
            <a:xfrm rot="16200000" flipV="1">
              <a:off x="4728821" y="5511656"/>
              <a:ext cx="580609" cy="1202689"/>
            </a:xfrm>
            <a:prstGeom prst="bentConnector3">
              <a:avLst/>
            </a:prstGeom>
            <a:noFill/>
            <a:ln w="0">
              <a:solidFill>
                <a:srgbClr val="000000"/>
              </a:solidFill>
              <a:prstDash val="solid"/>
              <a:tailEnd type="arrow"/>
            </a:ln>
          </p:spPr>
        </p:cxnSp>
        <p:cxnSp>
          <p:nvCxnSpPr>
            <p:cNvPr id="74" name="カギ線コネクタ 73"/>
            <p:cNvCxnSpPr>
              <a:stCxn id="63" idx="1"/>
              <a:endCxn id="61" idx="0"/>
            </p:cNvCxnSpPr>
            <p:nvPr/>
          </p:nvCxnSpPr>
          <p:spPr>
            <a:xfrm>
              <a:off x="4956914" y="5532392"/>
              <a:ext cx="2073602" cy="1368577"/>
            </a:xfrm>
            <a:prstGeom prst="bentConnector2">
              <a:avLst/>
            </a:prstGeom>
            <a:noFill/>
            <a:ln w="0">
              <a:solidFill>
                <a:srgbClr val="000000"/>
              </a:solidFill>
              <a:prstDash val="solid"/>
              <a:tailEnd type="arrow"/>
            </a:ln>
          </p:spPr>
        </p:cxnSp>
        <p:cxnSp>
          <p:nvCxnSpPr>
            <p:cNvPr id="75" name="カギ線コネクタ 74"/>
            <p:cNvCxnSpPr>
              <a:stCxn id="58" idx="0"/>
            </p:cNvCxnSpPr>
            <p:nvPr/>
          </p:nvCxnSpPr>
          <p:spPr>
            <a:xfrm rot="16200000" flipV="1">
              <a:off x="6148641" y="4137469"/>
              <a:ext cx="170373" cy="2559957"/>
            </a:xfrm>
            <a:prstGeom prst="bentConnector2">
              <a:avLst/>
            </a:prstGeom>
            <a:noFill/>
            <a:ln w="0">
              <a:solidFill>
                <a:srgbClr val="000000"/>
              </a:solidFill>
              <a:prstDash val="solid"/>
              <a:tailEnd type="arrow"/>
            </a:ln>
          </p:spPr>
        </p:cxnSp>
        <p:cxnSp>
          <p:nvCxnSpPr>
            <p:cNvPr id="76" name="カギ線コネクタ 75"/>
            <p:cNvCxnSpPr>
              <a:stCxn id="61" idx="1"/>
              <a:endCxn id="69" idx="2"/>
            </p:cNvCxnSpPr>
            <p:nvPr/>
          </p:nvCxnSpPr>
          <p:spPr>
            <a:xfrm flipV="1">
              <a:off x="7445235" y="6569191"/>
              <a:ext cx="912384" cy="497664"/>
            </a:xfrm>
            <a:prstGeom prst="bentConnector2">
              <a:avLst/>
            </a:prstGeom>
            <a:noFill/>
            <a:ln w="0">
              <a:solidFill>
                <a:srgbClr val="000000"/>
              </a:solidFill>
              <a:prstDash val="solid"/>
              <a:tailEnd type="arrow"/>
            </a:ln>
          </p:spPr>
        </p:cxnSp>
        <p:cxnSp>
          <p:nvCxnSpPr>
            <p:cNvPr id="77" name="直線矢印コネクタ 76"/>
            <p:cNvCxnSpPr>
              <a:stCxn id="57" idx="0"/>
              <a:endCxn id="69" idx="2"/>
            </p:cNvCxnSpPr>
            <p:nvPr/>
          </p:nvCxnSpPr>
          <p:spPr>
            <a:xfrm flipV="1">
              <a:off x="8357619" y="6569193"/>
              <a:ext cx="0" cy="1575935"/>
            </a:xfrm>
            <a:prstGeom prst="straightConnector1">
              <a:avLst/>
            </a:prstGeom>
            <a:noFill/>
            <a:ln w="0">
              <a:solidFill>
                <a:srgbClr val="000000"/>
              </a:solidFill>
              <a:prstDash val="solid"/>
              <a:tailEnd type="arrow"/>
            </a:ln>
          </p:spPr>
        </p:cxnSp>
        <p:cxnSp>
          <p:nvCxnSpPr>
            <p:cNvPr id="78" name="カギ線コネクタ 77"/>
            <p:cNvCxnSpPr>
              <a:stCxn id="57" idx="0"/>
              <a:endCxn id="68" idx="3"/>
            </p:cNvCxnSpPr>
            <p:nvPr/>
          </p:nvCxnSpPr>
          <p:spPr>
            <a:xfrm rot="5400000" flipH="1" flipV="1">
              <a:off x="8233206" y="7108327"/>
              <a:ext cx="1161215" cy="912384"/>
            </a:xfrm>
            <a:prstGeom prst="bentConnector2">
              <a:avLst/>
            </a:prstGeom>
            <a:noFill/>
            <a:ln w="0">
              <a:solidFill>
                <a:srgbClr val="000000"/>
              </a:solidFill>
              <a:prstDash val="solid"/>
              <a:tailEnd type="arrow"/>
            </a:ln>
          </p:spPr>
        </p:cxnSp>
        <p:cxnSp>
          <p:nvCxnSpPr>
            <p:cNvPr id="79" name="直線矢印コネクタ 78"/>
            <p:cNvCxnSpPr>
              <a:stCxn id="60" idx="2"/>
              <a:endCxn id="68" idx="0"/>
            </p:cNvCxnSpPr>
            <p:nvPr/>
          </p:nvCxnSpPr>
          <p:spPr>
            <a:xfrm>
              <a:off x="9684723" y="5822695"/>
              <a:ext cx="0" cy="995328"/>
            </a:xfrm>
            <a:prstGeom prst="straightConnector1">
              <a:avLst/>
            </a:prstGeom>
            <a:noFill/>
            <a:ln w="0">
              <a:solidFill>
                <a:srgbClr val="000000"/>
              </a:solidFill>
              <a:prstDash val="solid"/>
              <a:tailEnd type="arrow"/>
            </a:ln>
          </p:spPr>
        </p:cxnSp>
        <p:cxnSp>
          <p:nvCxnSpPr>
            <p:cNvPr id="80" name="直線矢印コネクタ 79"/>
            <p:cNvCxnSpPr>
              <a:stCxn id="69" idx="0"/>
              <a:endCxn id="59" idx="2"/>
            </p:cNvCxnSpPr>
            <p:nvPr/>
          </p:nvCxnSpPr>
          <p:spPr>
            <a:xfrm flipV="1">
              <a:off x="8357619" y="5822695"/>
              <a:ext cx="47994" cy="414720"/>
            </a:xfrm>
            <a:prstGeom prst="straightConnector1">
              <a:avLst/>
            </a:prstGeom>
            <a:noFill/>
            <a:ln w="0">
              <a:solidFill>
                <a:srgbClr val="000000"/>
              </a:solidFill>
              <a:prstDash val="solid"/>
              <a:tailEnd type="arrow"/>
            </a:ln>
          </p:spPr>
        </p:cxnSp>
        <p:cxnSp>
          <p:nvCxnSpPr>
            <p:cNvPr id="81" name="直線矢印コネクタ 80"/>
            <p:cNvCxnSpPr>
              <a:stCxn id="58" idx="1"/>
              <a:endCxn id="59" idx="3"/>
            </p:cNvCxnSpPr>
            <p:nvPr/>
          </p:nvCxnSpPr>
          <p:spPr>
            <a:xfrm flipV="1">
              <a:off x="7928524" y="5656807"/>
              <a:ext cx="180262" cy="11714"/>
            </a:xfrm>
            <a:prstGeom prst="straightConnector1">
              <a:avLst/>
            </a:prstGeom>
            <a:noFill/>
            <a:ln w="0">
              <a:solidFill>
                <a:srgbClr val="000000"/>
              </a:solidFill>
              <a:prstDash val="solid"/>
              <a:tailEnd type="arrow"/>
            </a:ln>
          </p:spPr>
        </p:cxnSp>
        <p:cxnSp>
          <p:nvCxnSpPr>
            <p:cNvPr id="82" name="直線矢印コネクタ 81"/>
            <p:cNvCxnSpPr>
              <a:stCxn id="59" idx="1"/>
            </p:cNvCxnSpPr>
            <p:nvPr/>
          </p:nvCxnSpPr>
          <p:spPr>
            <a:xfrm>
              <a:off x="8702439" y="5656807"/>
              <a:ext cx="567564" cy="0"/>
            </a:xfrm>
            <a:prstGeom prst="straightConnector1">
              <a:avLst/>
            </a:prstGeom>
            <a:noFill/>
            <a:ln w="0">
              <a:solidFill>
                <a:srgbClr val="000000"/>
              </a:solidFill>
              <a:prstDash val="solid"/>
              <a:tailEnd type="arrow"/>
            </a:ln>
          </p:spPr>
        </p:cxnSp>
        <p:cxnSp>
          <p:nvCxnSpPr>
            <p:cNvPr id="83" name="直線矢印コネクタ 82"/>
            <p:cNvCxnSpPr>
              <a:stCxn id="68" idx="2"/>
              <a:endCxn id="64" idx="0"/>
            </p:cNvCxnSpPr>
            <p:nvPr/>
          </p:nvCxnSpPr>
          <p:spPr>
            <a:xfrm flipH="1">
              <a:off x="9643251" y="7149799"/>
              <a:ext cx="41472" cy="248832"/>
            </a:xfrm>
            <a:prstGeom prst="straightConnector1">
              <a:avLst/>
            </a:prstGeom>
            <a:noFill/>
            <a:ln w="0">
              <a:solidFill>
                <a:srgbClr val="000000"/>
              </a:solidFill>
              <a:prstDash val="solid"/>
              <a:tailEnd type="arrow"/>
            </a:ln>
          </p:spPr>
        </p:cxnSp>
        <p:cxnSp>
          <p:nvCxnSpPr>
            <p:cNvPr id="84" name="直線矢印コネクタ 83"/>
            <p:cNvCxnSpPr>
              <a:stCxn id="64" idx="2"/>
              <a:endCxn id="65" idx="0"/>
            </p:cNvCxnSpPr>
            <p:nvPr/>
          </p:nvCxnSpPr>
          <p:spPr>
            <a:xfrm>
              <a:off x="9643251" y="7730407"/>
              <a:ext cx="41472" cy="248832"/>
            </a:xfrm>
            <a:prstGeom prst="straightConnector1">
              <a:avLst/>
            </a:prstGeom>
            <a:noFill/>
            <a:ln w="0">
              <a:solidFill>
                <a:srgbClr val="000000"/>
              </a:solidFill>
              <a:prstDash val="solid"/>
              <a:tailEnd type="arrow"/>
            </a:ln>
          </p:spPr>
        </p:cxnSp>
        <p:cxnSp>
          <p:nvCxnSpPr>
            <p:cNvPr id="85" name="直線矢印コネクタ 84"/>
            <p:cNvCxnSpPr>
              <a:stCxn id="65" idx="2"/>
              <a:endCxn id="66" idx="0"/>
            </p:cNvCxnSpPr>
            <p:nvPr/>
          </p:nvCxnSpPr>
          <p:spPr>
            <a:xfrm>
              <a:off x="9684723" y="8311017"/>
              <a:ext cx="41472" cy="165887"/>
            </a:xfrm>
            <a:prstGeom prst="straightConnector1">
              <a:avLst/>
            </a:prstGeom>
            <a:noFill/>
            <a:ln w="0">
              <a:solidFill>
                <a:srgbClr val="000000"/>
              </a:solidFill>
              <a:prstDash val="solid"/>
              <a:tailEnd type="arrow"/>
            </a:ln>
          </p:spPr>
        </p:cxnSp>
        <p:cxnSp>
          <p:nvCxnSpPr>
            <p:cNvPr id="86" name="直線矢印コネクタ 85"/>
            <p:cNvCxnSpPr>
              <a:stCxn id="66" idx="2"/>
              <a:endCxn id="67" idx="0"/>
            </p:cNvCxnSpPr>
            <p:nvPr/>
          </p:nvCxnSpPr>
          <p:spPr>
            <a:xfrm flipH="1">
              <a:off x="9684723" y="8808680"/>
              <a:ext cx="41472" cy="248833"/>
            </a:xfrm>
            <a:prstGeom prst="straightConnector1">
              <a:avLst/>
            </a:prstGeom>
            <a:noFill/>
            <a:ln w="0">
              <a:solidFill>
                <a:srgbClr val="000000"/>
              </a:solidFill>
              <a:prstDash val="solid"/>
              <a:tailEnd type="arrow"/>
            </a:ln>
          </p:spPr>
        </p:cxnSp>
        <p:cxnSp>
          <p:nvCxnSpPr>
            <p:cNvPr id="87" name="直線矢印コネクタ 86"/>
            <p:cNvCxnSpPr>
              <a:stCxn id="67" idx="2"/>
              <a:endCxn id="56" idx="0"/>
            </p:cNvCxnSpPr>
            <p:nvPr/>
          </p:nvCxnSpPr>
          <p:spPr>
            <a:xfrm>
              <a:off x="9684723" y="9389289"/>
              <a:ext cx="0" cy="165887"/>
            </a:xfrm>
            <a:prstGeom prst="straightConnector1">
              <a:avLst/>
            </a:prstGeom>
            <a:noFill/>
            <a:ln w="0">
              <a:solidFill>
                <a:srgbClr val="000000"/>
              </a:solidFill>
              <a:prstDash val="solid"/>
              <a:tailEnd type="arrow"/>
            </a:ln>
          </p:spPr>
        </p:cxnSp>
        <p:sp>
          <p:nvSpPr>
            <p:cNvPr id="88" name="フリーフォーム 87"/>
            <p:cNvSpPr/>
            <p:nvPr/>
          </p:nvSpPr>
          <p:spPr>
            <a:xfrm>
              <a:off x="6781683" y="8974567"/>
              <a:ext cx="2073600" cy="331776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66FFFF"/>
            </a:solidFill>
            <a:ln w="0">
              <a:solidFill>
                <a:srgbClr val="3465A4"/>
              </a:solidFill>
              <a:prstDash val="solid"/>
            </a:ln>
          </p:spPr>
          <p:txBody>
            <a:bodyPr vert="horz" wrap="none" lIns="81638" tIns="40819" rIns="81638" bIns="40819" anchor="ctr" anchorCtr="0" compatLnSpc="0">
              <a:noAutofit/>
            </a:bodyPr>
            <a:lstStyle/>
            <a:p>
              <a:pPr algn="ctr" hangingPunct="0"/>
              <a:r>
                <a:rPr lang="en-US" sz="1633">
                  <a:latin typeface="Liberation Sans" pitchFamily="18"/>
                  <a:ea typeface="AR PL SungtiL GB" pitchFamily="2"/>
                  <a:cs typeface="FreeSans" pitchFamily="2"/>
                </a:rPr>
                <a:t>Target Embedding</a:t>
              </a:r>
            </a:p>
          </p:txBody>
        </p:sp>
        <p:sp>
          <p:nvSpPr>
            <p:cNvPr id="89" name="直線コネクタ 88"/>
            <p:cNvSpPr/>
            <p:nvPr/>
          </p:nvSpPr>
          <p:spPr>
            <a:xfrm flipV="1">
              <a:off x="8274675" y="9306343"/>
              <a:ext cx="0" cy="24883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tailEnd type="arrow"/>
            </a:ln>
          </p:spPr>
          <p:txBody>
            <a:bodyPr vert="horz" wrap="none" lIns="81638" tIns="40819" rIns="81638" bIns="40819" anchor="ctr" anchorCtr="0" compatLnSpc="0"/>
            <a:lstStyle/>
            <a:p>
              <a:pPr hangingPunct="0"/>
              <a:endParaRPr lang="en-US" sz="1633">
                <a:latin typeface="Liberation Sans" pitchFamily="18"/>
                <a:ea typeface="AR PL SungtiL GB" pitchFamily="2"/>
                <a:cs typeface="FreeSans" pitchFamily="2"/>
              </a:endParaRPr>
            </a:p>
          </p:txBody>
        </p:sp>
        <p:sp>
          <p:nvSpPr>
            <p:cNvPr id="90" name="直線コネクタ 89"/>
            <p:cNvSpPr/>
            <p:nvPr/>
          </p:nvSpPr>
          <p:spPr>
            <a:xfrm flipV="1">
              <a:off x="8274675" y="8476903"/>
              <a:ext cx="0" cy="66355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tailEnd type="arrow"/>
            </a:ln>
          </p:spPr>
          <p:txBody>
            <a:bodyPr vert="horz" wrap="none" lIns="81638" tIns="40819" rIns="81638" bIns="40819" anchor="ctr" anchorCtr="0" compatLnSpc="0"/>
            <a:lstStyle/>
            <a:p>
              <a:pPr hangingPunct="0"/>
              <a:endParaRPr lang="en-US" sz="1633">
                <a:latin typeface="Liberation Sans" pitchFamily="18"/>
                <a:ea typeface="AR PL SungtiL GB" pitchFamily="2"/>
                <a:cs typeface="FreeSans" pitchFamily="2"/>
              </a:endParaRPr>
            </a:p>
          </p:txBody>
        </p:sp>
        <p:sp>
          <p:nvSpPr>
            <p:cNvPr id="91" name="直線コネクタ 90"/>
            <p:cNvSpPr/>
            <p:nvPr/>
          </p:nvSpPr>
          <p:spPr>
            <a:xfrm flipV="1">
              <a:off x="2385651" y="8393959"/>
              <a:ext cx="0" cy="33177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tailEnd type="arrow"/>
            </a:ln>
          </p:spPr>
          <p:txBody>
            <a:bodyPr vert="horz" wrap="none" lIns="81638" tIns="40819" rIns="81638" bIns="40819" anchor="ctr" anchorCtr="0" compatLnSpc="0"/>
            <a:lstStyle/>
            <a:p>
              <a:pPr hangingPunct="0"/>
              <a:endParaRPr lang="en-US" sz="1633">
                <a:latin typeface="Liberation Sans" pitchFamily="18"/>
                <a:ea typeface="AR PL SungtiL GB" pitchFamily="2"/>
                <a:cs typeface="FreeSans" pitchFamily="2"/>
              </a:endParaRPr>
            </a:p>
          </p:txBody>
        </p:sp>
        <p:sp>
          <p:nvSpPr>
            <p:cNvPr id="92" name="直線コネクタ 91"/>
            <p:cNvSpPr/>
            <p:nvPr/>
          </p:nvSpPr>
          <p:spPr>
            <a:xfrm flipV="1">
              <a:off x="2800371" y="7813352"/>
              <a:ext cx="0" cy="91238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tailEnd type="arrow"/>
            </a:ln>
          </p:spPr>
          <p:txBody>
            <a:bodyPr vert="horz" wrap="none" lIns="81638" tIns="40819" rIns="81638" bIns="40819" anchor="ctr" anchorCtr="0" compatLnSpc="0"/>
            <a:lstStyle/>
            <a:p>
              <a:pPr hangingPunct="0"/>
              <a:endParaRPr lang="en-US" sz="1633">
                <a:latin typeface="Liberation Sans" pitchFamily="18"/>
                <a:ea typeface="AR PL SungtiL GB" pitchFamily="2"/>
                <a:cs typeface="FreeSans" pitchFamily="2"/>
              </a:endParaRPr>
            </a:p>
          </p:txBody>
        </p:sp>
        <p:sp>
          <p:nvSpPr>
            <p:cNvPr id="93" name="直線コネクタ 92"/>
            <p:cNvSpPr/>
            <p:nvPr/>
          </p:nvSpPr>
          <p:spPr>
            <a:xfrm flipV="1">
              <a:off x="4376307" y="8393959"/>
              <a:ext cx="0" cy="33177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tailEnd type="arrow"/>
            </a:ln>
          </p:spPr>
          <p:txBody>
            <a:bodyPr vert="horz" wrap="none" lIns="81638" tIns="40819" rIns="81638" bIns="40819" anchor="ctr" anchorCtr="0" compatLnSpc="0"/>
            <a:lstStyle/>
            <a:p>
              <a:pPr hangingPunct="0"/>
              <a:endParaRPr lang="en-US" sz="1633">
                <a:latin typeface="Liberation Sans" pitchFamily="18"/>
                <a:ea typeface="AR PL SungtiL GB" pitchFamily="2"/>
                <a:cs typeface="FreeSans" pitchFamily="2"/>
              </a:endParaRPr>
            </a:p>
          </p:txBody>
        </p:sp>
        <p:sp>
          <p:nvSpPr>
            <p:cNvPr id="94" name="直線コネクタ 93"/>
            <p:cNvSpPr/>
            <p:nvPr/>
          </p:nvSpPr>
          <p:spPr>
            <a:xfrm flipV="1">
              <a:off x="3380979" y="8393959"/>
              <a:ext cx="0" cy="33177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tailEnd type="arrow"/>
            </a:ln>
          </p:spPr>
          <p:txBody>
            <a:bodyPr vert="horz" wrap="none" lIns="81638" tIns="40819" rIns="81638" bIns="40819" anchor="ctr" anchorCtr="0" compatLnSpc="0"/>
            <a:lstStyle/>
            <a:p>
              <a:pPr hangingPunct="0"/>
              <a:endParaRPr lang="en-US" sz="1633">
                <a:latin typeface="Liberation Sans" pitchFamily="18"/>
                <a:ea typeface="AR PL SungtiL GB" pitchFamily="2"/>
                <a:cs typeface="FreeSans" pitchFamily="2"/>
              </a:endParaRPr>
            </a:p>
          </p:txBody>
        </p:sp>
        <p:sp>
          <p:nvSpPr>
            <p:cNvPr id="95" name="直線コネクタ 94"/>
            <p:cNvSpPr/>
            <p:nvPr/>
          </p:nvSpPr>
          <p:spPr>
            <a:xfrm flipV="1">
              <a:off x="5288691" y="8393959"/>
              <a:ext cx="0" cy="33177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tailEnd type="arrow"/>
            </a:ln>
          </p:spPr>
          <p:txBody>
            <a:bodyPr vert="horz" wrap="none" lIns="81638" tIns="40819" rIns="81638" bIns="40819" anchor="ctr" anchorCtr="0" compatLnSpc="0"/>
            <a:lstStyle/>
            <a:p>
              <a:pPr hangingPunct="0"/>
              <a:endParaRPr lang="en-US" sz="1633">
                <a:latin typeface="Liberation Sans" pitchFamily="18"/>
                <a:ea typeface="AR PL SungtiL GB" pitchFamily="2"/>
                <a:cs typeface="FreeSans" pitchFamily="2"/>
              </a:endParaRPr>
            </a:p>
          </p:txBody>
        </p:sp>
        <p:sp>
          <p:nvSpPr>
            <p:cNvPr id="96" name="直線コネクタ 95"/>
            <p:cNvSpPr/>
            <p:nvPr/>
          </p:nvSpPr>
          <p:spPr>
            <a:xfrm flipV="1">
              <a:off x="5620467" y="7813352"/>
              <a:ext cx="0" cy="91238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tailEnd type="arrow"/>
            </a:ln>
          </p:spPr>
          <p:txBody>
            <a:bodyPr vert="horz" wrap="none" lIns="81638" tIns="40819" rIns="81638" bIns="40819" anchor="ctr" anchorCtr="0" compatLnSpc="0"/>
            <a:lstStyle/>
            <a:p>
              <a:pPr hangingPunct="0"/>
              <a:endParaRPr lang="en-US" sz="1633">
                <a:latin typeface="Liberation Sans" pitchFamily="18"/>
                <a:ea typeface="AR PL SungtiL GB" pitchFamily="2"/>
                <a:cs typeface="FreeSans" pitchFamily="2"/>
              </a:endParaRPr>
            </a:p>
          </p:txBody>
        </p:sp>
        <p:sp>
          <p:nvSpPr>
            <p:cNvPr id="97" name="直線コネクタ 96"/>
            <p:cNvSpPr/>
            <p:nvPr/>
          </p:nvSpPr>
          <p:spPr>
            <a:xfrm flipV="1">
              <a:off x="4708083" y="7813352"/>
              <a:ext cx="0" cy="91238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tailEnd type="arrow"/>
            </a:ln>
          </p:spPr>
          <p:txBody>
            <a:bodyPr vert="horz" wrap="none" lIns="81638" tIns="40819" rIns="81638" bIns="40819" anchor="ctr" anchorCtr="0" compatLnSpc="0"/>
            <a:lstStyle/>
            <a:p>
              <a:pPr hangingPunct="0"/>
              <a:endParaRPr lang="en-US" sz="1633">
                <a:latin typeface="Liberation Sans" pitchFamily="18"/>
                <a:ea typeface="AR PL SungtiL GB" pitchFamily="2"/>
                <a:cs typeface="FreeSans" pitchFamily="2"/>
              </a:endParaRPr>
            </a:p>
          </p:txBody>
        </p:sp>
        <p:sp>
          <p:nvSpPr>
            <p:cNvPr id="98" name="直線コネクタ 97"/>
            <p:cNvSpPr/>
            <p:nvPr/>
          </p:nvSpPr>
          <p:spPr>
            <a:xfrm flipV="1">
              <a:off x="3795699" y="7813352"/>
              <a:ext cx="0" cy="91238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tailEnd type="arrow"/>
            </a:ln>
          </p:spPr>
          <p:txBody>
            <a:bodyPr vert="horz" wrap="none" lIns="81638" tIns="40819" rIns="81638" bIns="40819" anchor="ctr" anchorCtr="0" compatLnSpc="0"/>
            <a:lstStyle/>
            <a:p>
              <a:pPr hangingPunct="0"/>
              <a:endParaRPr lang="en-US" sz="1633">
                <a:latin typeface="Liberation Sans" pitchFamily="18"/>
                <a:ea typeface="AR PL SungtiL GB" pitchFamily="2"/>
                <a:cs typeface="FreeSans" pitchFamily="2"/>
              </a:endParaRPr>
            </a:p>
          </p:txBody>
        </p:sp>
        <p:sp>
          <p:nvSpPr>
            <p:cNvPr id="99" name="直線コネクタ 98"/>
            <p:cNvSpPr/>
            <p:nvPr/>
          </p:nvSpPr>
          <p:spPr>
            <a:xfrm flipV="1">
              <a:off x="2385651" y="7066855"/>
              <a:ext cx="0" cy="99532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tailEnd type="arrow"/>
            </a:ln>
          </p:spPr>
          <p:txBody>
            <a:bodyPr vert="horz" wrap="none" lIns="81638" tIns="40819" rIns="81638" bIns="40819" anchor="ctr" anchorCtr="0" compatLnSpc="0"/>
            <a:lstStyle/>
            <a:p>
              <a:pPr hangingPunct="0"/>
              <a:endParaRPr lang="en-US" sz="1633">
                <a:latin typeface="Liberation Sans" pitchFamily="18"/>
                <a:ea typeface="AR PL SungtiL GB" pitchFamily="2"/>
                <a:cs typeface="FreeSans" pitchFamily="2"/>
              </a:endParaRPr>
            </a:p>
          </p:txBody>
        </p:sp>
        <p:sp>
          <p:nvSpPr>
            <p:cNvPr id="100" name="直線コネクタ 99"/>
            <p:cNvSpPr/>
            <p:nvPr/>
          </p:nvSpPr>
          <p:spPr>
            <a:xfrm flipV="1">
              <a:off x="3298035" y="7066855"/>
              <a:ext cx="0" cy="99532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tailEnd type="arrow"/>
            </a:ln>
          </p:spPr>
          <p:txBody>
            <a:bodyPr vert="horz" wrap="none" lIns="81638" tIns="40819" rIns="81638" bIns="40819" anchor="ctr" anchorCtr="0" compatLnSpc="0"/>
            <a:lstStyle/>
            <a:p>
              <a:pPr hangingPunct="0"/>
              <a:endParaRPr lang="en-US" sz="1633">
                <a:latin typeface="Liberation Sans" pitchFamily="18"/>
                <a:ea typeface="AR PL SungtiL GB" pitchFamily="2"/>
                <a:cs typeface="FreeSans" pitchFamily="2"/>
              </a:endParaRPr>
            </a:p>
          </p:txBody>
        </p:sp>
        <p:sp>
          <p:nvSpPr>
            <p:cNvPr id="101" name="直線コネクタ 100"/>
            <p:cNvSpPr/>
            <p:nvPr/>
          </p:nvSpPr>
          <p:spPr>
            <a:xfrm flipV="1">
              <a:off x="4376307" y="7066855"/>
              <a:ext cx="0" cy="99532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tailEnd type="arrow"/>
            </a:ln>
          </p:spPr>
          <p:txBody>
            <a:bodyPr vert="horz" wrap="none" lIns="81638" tIns="40819" rIns="81638" bIns="40819" anchor="ctr" anchorCtr="0" compatLnSpc="0"/>
            <a:lstStyle/>
            <a:p>
              <a:pPr hangingPunct="0"/>
              <a:endParaRPr lang="en-US" sz="1633">
                <a:latin typeface="Liberation Sans" pitchFamily="18"/>
                <a:ea typeface="AR PL SungtiL GB" pitchFamily="2"/>
                <a:cs typeface="FreeSans" pitchFamily="2"/>
              </a:endParaRPr>
            </a:p>
          </p:txBody>
        </p:sp>
        <p:sp>
          <p:nvSpPr>
            <p:cNvPr id="102" name="直線コネクタ 101"/>
            <p:cNvSpPr/>
            <p:nvPr/>
          </p:nvSpPr>
          <p:spPr>
            <a:xfrm flipV="1">
              <a:off x="5288691" y="7066855"/>
              <a:ext cx="0" cy="99532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tailEnd type="arrow"/>
            </a:ln>
          </p:spPr>
          <p:txBody>
            <a:bodyPr vert="horz" wrap="none" lIns="81638" tIns="40819" rIns="81638" bIns="40819" anchor="ctr" anchorCtr="0" compatLnSpc="0"/>
            <a:lstStyle/>
            <a:p>
              <a:pPr hangingPunct="0"/>
              <a:endParaRPr lang="en-US" sz="1633">
                <a:latin typeface="Liberation Sans" pitchFamily="18"/>
                <a:ea typeface="AR PL SungtiL GB" pitchFamily="2"/>
                <a:cs typeface="FreeSans" pitchFamily="2"/>
              </a:endParaRPr>
            </a:p>
          </p:txBody>
        </p:sp>
        <p:sp>
          <p:nvSpPr>
            <p:cNvPr id="103" name="直線コネクタ 102"/>
            <p:cNvSpPr/>
            <p:nvPr/>
          </p:nvSpPr>
          <p:spPr>
            <a:xfrm flipV="1">
              <a:off x="2800371" y="7066855"/>
              <a:ext cx="0" cy="41472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tailEnd type="arrow"/>
            </a:ln>
          </p:spPr>
          <p:txBody>
            <a:bodyPr vert="horz" wrap="none" lIns="81638" tIns="40819" rIns="81638" bIns="40819" anchor="ctr" anchorCtr="0" compatLnSpc="0"/>
            <a:lstStyle/>
            <a:p>
              <a:pPr hangingPunct="0"/>
              <a:endParaRPr lang="en-US" sz="1633">
                <a:latin typeface="Liberation Sans" pitchFamily="18"/>
                <a:ea typeface="AR PL SungtiL GB" pitchFamily="2"/>
                <a:cs typeface="FreeSans" pitchFamily="2"/>
              </a:endParaRPr>
            </a:p>
          </p:txBody>
        </p:sp>
        <p:sp>
          <p:nvSpPr>
            <p:cNvPr id="104" name="直線コネクタ 103"/>
            <p:cNvSpPr/>
            <p:nvPr/>
          </p:nvSpPr>
          <p:spPr>
            <a:xfrm flipV="1">
              <a:off x="3712755" y="7066855"/>
              <a:ext cx="0" cy="41472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tailEnd type="arrow"/>
            </a:ln>
          </p:spPr>
          <p:txBody>
            <a:bodyPr vert="horz" wrap="none" lIns="81638" tIns="40819" rIns="81638" bIns="40819" anchor="ctr" anchorCtr="0" compatLnSpc="0"/>
            <a:lstStyle/>
            <a:p>
              <a:pPr hangingPunct="0"/>
              <a:endParaRPr lang="en-US" sz="1633">
                <a:latin typeface="Liberation Sans" pitchFamily="18"/>
                <a:ea typeface="AR PL SungtiL GB" pitchFamily="2"/>
                <a:cs typeface="FreeSans" pitchFamily="2"/>
              </a:endParaRPr>
            </a:p>
          </p:txBody>
        </p:sp>
        <p:sp>
          <p:nvSpPr>
            <p:cNvPr id="105" name="直線コネクタ 104"/>
            <p:cNvSpPr/>
            <p:nvPr/>
          </p:nvSpPr>
          <p:spPr>
            <a:xfrm flipV="1">
              <a:off x="4708083" y="7066855"/>
              <a:ext cx="0" cy="41472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tailEnd type="arrow"/>
            </a:ln>
          </p:spPr>
          <p:txBody>
            <a:bodyPr vert="horz" wrap="none" lIns="81638" tIns="40819" rIns="81638" bIns="40819" anchor="ctr" anchorCtr="0" compatLnSpc="0"/>
            <a:lstStyle/>
            <a:p>
              <a:pPr hangingPunct="0"/>
              <a:endParaRPr lang="en-US" sz="1633">
                <a:latin typeface="Liberation Sans" pitchFamily="18"/>
                <a:ea typeface="AR PL SungtiL GB" pitchFamily="2"/>
                <a:cs typeface="FreeSans" pitchFamily="2"/>
              </a:endParaRPr>
            </a:p>
          </p:txBody>
        </p:sp>
        <p:sp>
          <p:nvSpPr>
            <p:cNvPr id="106" name="直線コネクタ 105"/>
            <p:cNvSpPr/>
            <p:nvPr/>
          </p:nvSpPr>
          <p:spPr>
            <a:xfrm flipV="1">
              <a:off x="5620467" y="7066855"/>
              <a:ext cx="0" cy="41472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tailEnd type="arrow"/>
            </a:ln>
          </p:spPr>
          <p:txBody>
            <a:bodyPr vert="horz" wrap="none" lIns="81638" tIns="40819" rIns="81638" bIns="40819" anchor="ctr" anchorCtr="0" compatLnSpc="0"/>
            <a:lstStyle/>
            <a:p>
              <a:pPr hangingPunct="0"/>
              <a:endParaRPr lang="en-US" sz="1633">
                <a:latin typeface="Liberation Sans" pitchFamily="18"/>
                <a:ea typeface="AR PL SungtiL GB" pitchFamily="2"/>
                <a:cs typeface="FreeSans" pitchFamily="2"/>
              </a:endParaRPr>
            </a:p>
          </p:txBody>
        </p:sp>
        <p:sp>
          <p:nvSpPr>
            <p:cNvPr id="107" name="直線コネクタ 106"/>
            <p:cNvSpPr/>
            <p:nvPr/>
          </p:nvSpPr>
          <p:spPr>
            <a:xfrm flipV="1">
              <a:off x="2385651" y="9555176"/>
              <a:ext cx="0" cy="16588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tailEnd type="arrow"/>
            </a:ln>
          </p:spPr>
          <p:txBody>
            <a:bodyPr vert="horz" wrap="none" lIns="81638" tIns="40819" rIns="81638" bIns="40819" anchor="ctr" anchorCtr="0" compatLnSpc="0"/>
            <a:lstStyle/>
            <a:p>
              <a:pPr hangingPunct="0"/>
              <a:endParaRPr lang="en-US" sz="1633">
                <a:latin typeface="Liberation Sans" pitchFamily="18"/>
                <a:ea typeface="AR PL SungtiL GB" pitchFamily="2"/>
                <a:cs typeface="FreeSans" pitchFamily="2"/>
              </a:endParaRPr>
            </a:p>
          </p:txBody>
        </p:sp>
        <p:sp>
          <p:nvSpPr>
            <p:cNvPr id="108" name="直線コネクタ 107"/>
            <p:cNvSpPr/>
            <p:nvPr/>
          </p:nvSpPr>
          <p:spPr>
            <a:xfrm flipV="1">
              <a:off x="3380979" y="9555176"/>
              <a:ext cx="0" cy="16588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tailEnd type="arrow"/>
            </a:ln>
          </p:spPr>
          <p:txBody>
            <a:bodyPr vert="horz" wrap="none" lIns="81638" tIns="40819" rIns="81638" bIns="40819" anchor="ctr" anchorCtr="0" compatLnSpc="0"/>
            <a:lstStyle/>
            <a:p>
              <a:pPr hangingPunct="0"/>
              <a:endParaRPr lang="en-US" sz="1633">
                <a:latin typeface="Liberation Sans" pitchFamily="18"/>
                <a:ea typeface="AR PL SungtiL GB" pitchFamily="2"/>
                <a:cs typeface="FreeSans" pitchFamily="2"/>
              </a:endParaRPr>
            </a:p>
          </p:txBody>
        </p:sp>
        <p:sp>
          <p:nvSpPr>
            <p:cNvPr id="109" name="直線コネクタ 108"/>
            <p:cNvSpPr/>
            <p:nvPr/>
          </p:nvSpPr>
          <p:spPr>
            <a:xfrm flipV="1">
              <a:off x="5537523" y="9555176"/>
              <a:ext cx="0" cy="16588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tailEnd type="arrow"/>
            </a:ln>
          </p:spPr>
          <p:txBody>
            <a:bodyPr vert="horz" wrap="none" lIns="81638" tIns="40819" rIns="81638" bIns="40819" anchor="ctr" anchorCtr="0" compatLnSpc="0"/>
            <a:lstStyle/>
            <a:p>
              <a:pPr hangingPunct="0"/>
              <a:endParaRPr lang="en-US" sz="1633">
                <a:latin typeface="Liberation Sans" pitchFamily="18"/>
                <a:ea typeface="AR PL SungtiL GB" pitchFamily="2"/>
                <a:cs typeface="FreeSans" pitchFamily="2"/>
              </a:endParaRPr>
            </a:p>
          </p:txBody>
        </p:sp>
        <p:sp>
          <p:nvSpPr>
            <p:cNvPr id="110" name="直線コネクタ 109"/>
            <p:cNvSpPr/>
            <p:nvPr/>
          </p:nvSpPr>
          <p:spPr>
            <a:xfrm flipV="1">
              <a:off x="4542195" y="9555176"/>
              <a:ext cx="0" cy="16588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tailEnd type="arrow"/>
            </a:ln>
          </p:spPr>
          <p:txBody>
            <a:bodyPr vert="horz" wrap="none" lIns="81638" tIns="40819" rIns="81638" bIns="40819" anchor="ctr" anchorCtr="0" compatLnSpc="0"/>
            <a:lstStyle/>
            <a:p>
              <a:pPr hangingPunct="0"/>
              <a:endParaRPr lang="en-US" sz="1633">
                <a:latin typeface="Liberation Sans" pitchFamily="18"/>
                <a:ea typeface="AR PL SungtiL GB" pitchFamily="2"/>
                <a:cs typeface="FreeSans" pitchFamily="2"/>
              </a:endParaRPr>
            </a:p>
          </p:txBody>
        </p:sp>
        <p:sp>
          <p:nvSpPr>
            <p:cNvPr id="111" name="直線コネクタ 110"/>
            <p:cNvSpPr/>
            <p:nvPr/>
          </p:nvSpPr>
          <p:spPr>
            <a:xfrm flipV="1">
              <a:off x="2385651" y="9057511"/>
              <a:ext cx="0" cy="1658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tailEnd type="arrow"/>
            </a:ln>
          </p:spPr>
          <p:txBody>
            <a:bodyPr vert="horz" wrap="none" lIns="81638" tIns="40819" rIns="81638" bIns="40819" anchor="ctr" anchorCtr="0" compatLnSpc="0"/>
            <a:lstStyle/>
            <a:p>
              <a:pPr hangingPunct="0"/>
              <a:endParaRPr lang="en-US" sz="1633">
                <a:latin typeface="Liberation Sans" pitchFamily="18"/>
                <a:ea typeface="AR PL SungtiL GB" pitchFamily="2"/>
                <a:cs typeface="FreeSans" pitchFamily="2"/>
              </a:endParaRPr>
            </a:p>
          </p:txBody>
        </p:sp>
        <p:sp>
          <p:nvSpPr>
            <p:cNvPr id="112" name="直線コネクタ 111"/>
            <p:cNvSpPr/>
            <p:nvPr/>
          </p:nvSpPr>
          <p:spPr>
            <a:xfrm flipV="1">
              <a:off x="3380979" y="9057511"/>
              <a:ext cx="0" cy="1658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tailEnd type="arrow"/>
            </a:ln>
          </p:spPr>
          <p:txBody>
            <a:bodyPr vert="horz" wrap="none" lIns="81638" tIns="40819" rIns="81638" bIns="40819" anchor="ctr" anchorCtr="0" compatLnSpc="0"/>
            <a:lstStyle/>
            <a:p>
              <a:pPr hangingPunct="0"/>
              <a:endParaRPr lang="en-US" sz="1633">
                <a:latin typeface="Liberation Sans" pitchFamily="18"/>
                <a:ea typeface="AR PL SungtiL GB" pitchFamily="2"/>
                <a:cs typeface="FreeSans" pitchFamily="2"/>
              </a:endParaRPr>
            </a:p>
          </p:txBody>
        </p:sp>
        <p:sp>
          <p:nvSpPr>
            <p:cNvPr id="113" name="直線コネクタ 112"/>
            <p:cNvSpPr/>
            <p:nvPr/>
          </p:nvSpPr>
          <p:spPr>
            <a:xfrm flipV="1">
              <a:off x="4542195" y="9057511"/>
              <a:ext cx="0" cy="1658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tailEnd type="arrow"/>
            </a:ln>
          </p:spPr>
          <p:txBody>
            <a:bodyPr vert="horz" wrap="none" lIns="81638" tIns="40819" rIns="81638" bIns="40819" anchor="ctr" anchorCtr="0" compatLnSpc="0"/>
            <a:lstStyle/>
            <a:p>
              <a:pPr hangingPunct="0"/>
              <a:endParaRPr lang="en-US" sz="1633">
                <a:latin typeface="Liberation Sans" pitchFamily="18"/>
                <a:ea typeface="AR PL SungtiL GB" pitchFamily="2"/>
                <a:cs typeface="FreeSans" pitchFamily="2"/>
              </a:endParaRPr>
            </a:p>
          </p:txBody>
        </p:sp>
        <p:sp>
          <p:nvSpPr>
            <p:cNvPr id="114" name="直線コネクタ 113"/>
            <p:cNvSpPr/>
            <p:nvPr/>
          </p:nvSpPr>
          <p:spPr>
            <a:xfrm flipV="1">
              <a:off x="5537523" y="9057511"/>
              <a:ext cx="0" cy="1658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tailEnd type="arrow"/>
            </a:ln>
          </p:spPr>
          <p:txBody>
            <a:bodyPr vert="horz" wrap="none" lIns="81638" tIns="40819" rIns="81638" bIns="40819" anchor="ctr" anchorCtr="0" compatLnSpc="0"/>
            <a:lstStyle/>
            <a:p>
              <a:pPr hangingPunct="0"/>
              <a:endParaRPr lang="en-US" sz="1633">
                <a:latin typeface="Liberation Sans" pitchFamily="18"/>
                <a:ea typeface="AR PL SungtiL GB" pitchFamily="2"/>
                <a:cs typeface="FreeSans" pitchFamily="2"/>
              </a:endParaRPr>
            </a:p>
          </p:txBody>
        </p:sp>
        <p:sp>
          <p:nvSpPr>
            <p:cNvPr id="115" name="フリーフォーム 114"/>
            <p:cNvSpPr/>
            <p:nvPr/>
          </p:nvSpPr>
          <p:spPr>
            <a:xfrm>
              <a:off x="2136819" y="6320359"/>
              <a:ext cx="82944" cy="912384"/>
            </a:xfrm>
            <a:custGeom>
              <a:avLst>
                <a:gd name="f0" fmla="val 1800"/>
                <a:gd name="f1" fmla="val 10827"/>
              </a:avLst>
              <a:gdLst>
                <a:gd name="f2" fmla="val 10800000"/>
                <a:gd name="f3" fmla="val 5400000"/>
                <a:gd name="f4" fmla="val 180"/>
                <a:gd name="f5" fmla="val w"/>
                <a:gd name="f6" fmla="val h"/>
                <a:gd name="f7" fmla="val 0"/>
                <a:gd name="f8" fmla="val 21600"/>
                <a:gd name="f9" fmla="val -2147483647"/>
                <a:gd name="f10" fmla="val 2147483647"/>
                <a:gd name="f11" fmla="val 5400"/>
                <a:gd name="f12" fmla="val 16200"/>
                <a:gd name="f13" fmla="val 10800"/>
                <a:gd name="f14" fmla="+- 0 0 0"/>
                <a:gd name="f15" fmla="*/ f5 1 21600"/>
                <a:gd name="f16" fmla="*/ f6 1 21600"/>
                <a:gd name="f17" fmla="pin 0 f0 5400"/>
                <a:gd name="f18" fmla="pin 0 f1 21600"/>
                <a:gd name="f19" fmla="*/ f14 f2 1"/>
                <a:gd name="f20" fmla="*/ f17 1 2"/>
                <a:gd name="f21" fmla="val f17"/>
                <a:gd name="f22" fmla="val f18"/>
                <a:gd name="f23" fmla="+- 21600 0 f17"/>
                <a:gd name="f24" fmla="*/ f17 10000 1"/>
                <a:gd name="f25" fmla="*/ 10800 f15 1"/>
                <a:gd name="f26" fmla="*/ f17 f16 1"/>
                <a:gd name="f27" fmla="*/ f7 f15 1"/>
                <a:gd name="f28" fmla="*/ f18 f16 1"/>
                <a:gd name="f29" fmla="*/ 13800 f15 1"/>
                <a:gd name="f30" fmla="*/ 21600 f15 1"/>
                <a:gd name="f31" fmla="*/ 0 f16 1"/>
                <a:gd name="f32" fmla="*/ f19 1 f4"/>
                <a:gd name="f33" fmla="*/ 0 f15 1"/>
                <a:gd name="f34" fmla="*/ 10800 f16 1"/>
                <a:gd name="f35" fmla="*/ 21600 f16 1"/>
                <a:gd name="f36" fmla="+- f22 0 f17"/>
                <a:gd name="f37" fmla="+- f22 0 f20"/>
                <a:gd name="f38" fmla="+- f22 f20 0"/>
                <a:gd name="f39" fmla="+- f22 f17 0"/>
                <a:gd name="f40" fmla="+- 21600 0 f20"/>
                <a:gd name="f41" fmla="*/ f24 1 31953"/>
                <a:gd name="f42" fmla="+- f32 0 f3"/>
                <a:gd name="f43" fmla="+- 21600 0 f41"/>
                <a:gd name="f44" fmla="*/ f41 f16 1"/>
                <a:gd name="f45" fmla="*/ f43 f16 1"/>
              </a:gdLst>
              <a:ahLst>
                <a:ahXY gdRefY="f0" minY="f7" maxY="f11">
                  <a:pos x="f25" y="f26"/>
                </a:ahXY>
                <a:ahXY gdRefY="f1" minY="f7" maxY="f8">
                  <a:pos x="f27" y="f28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42">
                  <a:pos x="f30" y="f31"/>
                </a:cxn>
                <a:cxn ang="f42">
                  <a:pos x="f33" y="f34"/>
                </a:cxn>
                <a:cxn ang="f42">
                  <a:pos x="f30" y="f35"/>
                </a:cxn>
              </a:cxnLst>
              <a:rect l="f29" t="f44" r="f30" b="f45"/>
              <a:pathLst>
                <a:path w="21600" h="21600">
                  <a:moveTo>
                    <a:pt x="f8" y="f7"/>
                  </a:moveTo>
                  <a:cubicBezTo>
                    <a:pt x="f12" y="f7"/>
                    <a:pt x="f13" y="f20"/>
                    <a:pt x="f13" y="f21"/>
                  </a:cubicBezTo>
                  <a:lnTo>
                    <a:pt x="f13" y="f36"/>
                  </a:lnTo>
                  <a:cubicBezTo>
                    <a:pt x="f13" y="f37"/>
                    <a:pt x="f11" y="f22"/>
                    <a:pt x="f7" y="f22"/>
                  </a:cubicBezTo>
                  <a:cubicBezTo>
                    <a:pt x="f11" y="f22"/>
                    <a:pt x="f13" y="f38"/>
                    <a:pt x="f13" y="f39"/>
                  </a:cubicBezTo>
                  <a:lnTo>
                    <a:pt x="f13" y="f23"/>
                  </a:lnTo>
                  <a:cubicBezTo>
                    <a:pt x="f13" y="f40"/>
                    <a:pt x="f12" y="f8"/>
                    <a:pt x="f8" y="f8"/>
                  </a:cubicBezTo>
                </a:path>
              </a:pathLst>
            </a:custGeom>
            <a:noFill/>
            <a:ln w="0">
              <a:solidFill>
                <a:srgbClr val="3465A4"/>
              </a:solidFill>
              <a:prstDash val="solid"/>
            </a:ln>
          </p:spPr>
          <p:txBody>
            <a:bodyPr vert="horz" wrap="none" lIns="81638" tIns="40819" rIns="81638" bIns="40819" anchor="ctr" anchorCtr="0" compatLnSpc="0">
              <a:noAutofit/>
            </a:bodyPr>
            <a:lstStyle/>
            <a:p>
              <a:pPr hangingPunct="0"/>
              <a:endParaRPr lang="en-US" sz="1633">
                <a:latin typeface="Liberation Sans" pitchFamily="18"/>
                <a:ea typeface="AR PL SungtiL GB" pitchFamily="2"/>
                <a:cs typeface="FreeSans" pitchFamily="2"/>
              </a:endParaRPr>
            </a:p>
          </p:txBody>
        </p:sp>
        <p:sp>
          <p:nvSpPr>
            <p:cNvPr id="116" name="フリーフォーム 115"/>
            <p:cNvSpPr/>
            <p:nvPr/>
          </p:nvSpPr>
          <p:spPr>
            <a:xfrm rot="5413200">
              <a:off x="1233899" y="6589795"/>
              <a:ext cx="1034841" cy="580608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3465A4"/>
              </a:solidFill>
              <a:prstDash val="solid"/>
            </a:ln>
          </p:spPr>
          <p:txBody>
            <a:bodyPr vert="horz" wrap="none" lIns="81638" tIns="40819" rIns="81638" bIns="40819" anchor="ctr" anchorCtr="0" compatLnSpc="0">
              <a:noAutofit/>
            </a:bodyPr>
            <a:lstStyle/>
            <a:p>
              <a:pPr algn="ctr" hangingPunct="0"/>
              <a:r>
                <a:rPr lang="en-US" sz="1633" dirty="0">
                  <a:latin typeface="Liberation Sans" pitchFamily="18"/>
                  <a:ea typeface="AR PL SungtiL GB" pitchFamily="2"/>
                  <a:cs typeface="FreeSans" pitchFamily="2"/>
                </a:rPr>
                <a:t>Encoding</a:t>
              </a:r>
            </a:p>
            <a:p>
              <a:pPr algn="ctr" hangingPunct="0"/>
              <a:r>
                <a:rPr lang="en-US" sz="1633" dirty="0">
                  <a:latin typeface="Liberation Sans" pitchFamily="18"/>
                  <a:ea typeface="AR PL SungtiL GB" pitchFamily="2"/>
                  <a:cs typeface="FreeSans" pitchFamily="2"/>
                </a:rPr>
                <a:t>of input</a:t>
              </a:r>
            </a:p>
          </p:txBody>
        </p:sp>
        <p:sp>
          <p:nvSpPr>
            <p:cNvPr id="117" name="フリーフォーム 116"/>
            <p:cNvSpPr/>
            <p:nvPr/>
          </p:nvSpPr>
          <p:spPr>
            <a:xfrm rot="5413200">
              <a:off x="683446" y="8687081"/>
              <a:ext cx="2156543" cy="580608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3465A4"/>
              </a:solidFill>
              <a:prstDash val="solid"/>
            </a:ln>
          </p:spPr>
          <p:txBody>
            <a:bodyPr vert="horz" wrap="none" lIns="81638" tIns="40819" rIns="81638" bIns="40819" anchor="ctr" anchorCtr="0" compatLnSpc="0">
              <a:noAutofit/>
            </a:bodyPr>
            <a:lstStyle/>
            <a:p>
              <a:pPr algn="ctr" hangingPunct="0"/>
              <a:r>
                <a:rPr lang="en-US" sz="1633">
                  <a:latin typeface="Liberation Sans" pitchFamily="18"/>
                  <a:ea typeface="AR PL SungtiL GB" pitchFamily="2"/>
                  <a:cs typeface="FreeSans" pitchFamily="2"/>
                </a:rPr>
                <a:t>Encoder</a:t>
              </a:r>
            </a:p>
          </p:txBody>
        </p:sp>
        <p:sp>
          <p:nvSpPr>
            <p:cNvPr id="118" name="フリーフォーム 117"/>
            <p:cNvSpPr/>
            <p:nvPr/>
          </p:nvSpPr>
          <p:spPr>
            <a:xfrm rot="5478600" flipH="1">
              <a:off x="6944995" y="7325692"/>
              <a:ext cx="223308" cy="823889"/>
            </a:xfrm>
            <a:custGeom>
              <a:avLst>
                <a:gd name="f0" fmla="val 1800"/>
                <a:gd name="f1" fmla="val 11544"/>
              </a:avLst>
              <a:gdLst>
                <a:gd name="f2" fmla="val 10800000"/>
                <a:gd name="f3" fmla="val 5400000"/>
                <a:gd name="f4" fmla="val 180"/>
                <a:gd name="f5" fmla="val w"/>
                <a:gd name="f6" fmla="val h"/>
                <a:gd name="f7" fmla="val 0"/>
                <a:gd name="f8" fmla="val 21600"/>
                <a:gd name="f9" fmla="val -2147483647"/>
                <a:gd name="f10" fmla="val 2147483647"/>
                <a:gd name="f11" fmla="val 5400"/>
                <a:gd name="f12" fmla="val 16200"/>
                <a:gd name="f13" fmla="val 10800"/>
                <a:gd name="f14" fmla="+- 0 0 0"/>
                <a:gd name="f15" fmla="*/ f5 1 21600"/>
                <a:gd name="f16" fmla="*/ f6 1 21600"/>
                <a:gd name="f17" fmla="pin 0 f0 5400"/>
                <a:gd name="f18" fmla="pin 0 f1 21600"/>
                <a:gd name="f19" fmla="*/ f14 f2 1"/>
                <a:gd name="f20" fmla="*/ f17 1 2"/>
                <a:gd name="f21" fmla="val f17"/>
                <a:gd name="f22" fmla="val f18"/>
                <a:gd name="f23" fmla="+- 21600 0 f17"/>
                <a:gd name="f24" fmla="*/ f17 10000 1"/>
                <a:gd name="f25" fmla="*/ 10800 f15 1"/>
                <a:gd name="f26" fmla="*/ f17 f16 1"/>
                <a:gd name="f27" fmla="*/ f7 f15 1"/>
                <a:gd name="f28" fmla="*/ f18 f16 1"/>
                <a:gd name="f29" fmla="*/ 13800 f15 1"/>
                <a:gd name="f30" fmla="*/ 21600 f15 1"/>
                <a:gd name="f31" fmla="*/ 0 f16 1"/>
                <a:gd name="f32" fmla="*/ f19 1 f4"/>
                <a:gd name="f33" fmla="*/ 0 f15 1"/>
                <a:gd name="f34" fmla="*/ 10800 f16 1"/>
                <a:gd name="f35" fmla="*/ 21600 f16 1"/>
                <a:gd name="f36" fmla="+- f22 0 f17"/>
                <a:gd name="f37" fmla="+- f22 0 f20"/>
                <a:gd name="f38" fmla="+- f22 f20 0"/>
                <a:gd name="f39" fmla="+- f22 f17 0"/>
                <a:gd name="f40" fmla="+- 21600 0 f20"/>
                <a:gd name="f41" fmla="*/ f24 1 31953"/>
                <a:gd name="f42" fmla="+- f32 0 f3"/>
                <a:gd name="f43" fmla="+- 21600 0 f41"/>
                <a:gd name="f44" fmla="*/ f41 f16 1"/>
                <a:gd name="f45" fmla="*/ f43 f16 1"/>
              </a:gdLst>
              <a:ahLst>
                <a:ahXY gdRefY="f0" minY="f7" maxY="f11">
                  <a:pos x="f25" y="f26"/>
                </a:ahXY>
                <a:ahXY gdRefY="f1" minY="f7" maxY="f8">
                  <a:pos x="f27" y="f28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42">
                  <a:pos x="f30" y="f31"/>
                </a:cxn>
                <a:cxn ang="f42">
                  <a:pos x="f33" y="f34"/>
                </a:cxn>
                <a:cxn ang="f42">
                  <a:pos x="f30" y="f35"/>
                </a:cxn>
              </a:cxnLst>
              <a:rect l="f29" t="f44" r="f30" b="f45"/>
              <a:pathLst>
                <a:path w="21600" h="21600">
                  <a:moveTo>
                    <a:pt x="f8" y="f7"/>
                  </a:moveTo>
                  <a:cubicBezTo>
                    <a:pt x="f12" y="f7"/>
                    <a:pt x="f13" y="f20"/>
                    <a:pt x="f13" y="f21"/>
                  </a:cubicBezTo>
                  <a:lnTo>
                    <a:pt x="f13" y="f36"/>
                  </a:lnTo>
                  <a:cubicBezTo>
                    <a:pt x="f13" y="f37"/>
                    <a:pt x="f11" y="f22"/>
                    <a:pt x="f7" y="f22"/>
                  </a:cubicBezTo>
                  <a:cubicBezTo>
                    <a:pt x="f11" y="f22"/>
                    <a:pt x="f13" y="f38"/>
                    <a:pt x="f13" y="f39"/>
                  </a:cubicBezTo>
                  <a:lnTo>
                    <a:pt x="f13" y="f23"/>
                  </a:lnTo>
                  <a:cubicBezTo>
                    <a:pt x="f13" y="f40"/>
                    <a:pt x="f12" y="f8"/>
                    <a:pt x="f8" y="f8"/>
                  </a:cubicBezTo>
                </a:path>
              </a:pathLst>
            </a:custGeom>
            <a:noFill/>
            <a:ln w="0">
              <a:solidFill>
                <a:srgbClr val="3465A4"/>
              </a:solidFill>
              <a:prstDash val="solid"/>
            </a:ln>
          </p:spPr>
          <p:txBody>
            <a:bodyPr vert="horz" wrap="none" lIns="81638" tIns="40819" rIns="81638" bIns="40819" anchor="ctr" anchorCtr="0" compatLnSpc="0">
              <a:noAutofit/>
            </a:bodyPr>
            <a:lstStyle/>
            <a:p>
              <a:pPr hangingPunct="0"/>
              <a:endParaRPr lang="en-US" sz="1633">
                <a:latin typeface="Liberation Sans" pitchFamily="18"/>
                <a:ea typeface="AR PL SungtiL GB" pitchFamily="2"/>
                <a:cs typeface="FreeSans" pitchFamily="2"/>
              </a:endParaRPr>
            </a:p>
          </p:txBody>
        </p:sp>
        <p:sp>
          <p:nvSpPr>
            <p:cNvPr id="119" name="フリーフォーム 118"/>
            <p:cNvSpPr/>
            <p:nvPr/>
          </p:nvSpPr>
          <p:spPr>
            <a:xfrm>
              <a:off x="6617428" y="7896295"/>
              <a:ext cx="829440" cy="497664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3465A4"/>
              </a:solidFill>
              <a:prstDash val="solid"/>
            </a:ln>
          </p:spPr>
          <p:txBody>
            <a:bodyPr vert="horz" wrap="none" lIns="81638" tIns="40819" rIns="81638" bIns="40819" anchor="ctr" anchorCtr="0" compatLnSpc="0">
              <a:noAutofit/>
            </a:bodyPr>
            <a:lstStyle/>
            <a:p>
              <a:pPr algn="ctr" hangingPunct="0"/>
              <a:r>
                <a:rPr lang="en-US" sz="1633">
                  <a:latin typeface="Liberation Sans" pitchFamily="18"/>
                  <a:ea typeface="AR PL SungtiL GB" pitchFamily="2"/>
                  <a:cs typeface="FreeSans" pitchFamily="2"/>
                </a:rPr>
                <a:t>Current</a:t>
              </a:r>
            </a:p>
            <a:p>
              <a:pPr algn="ctr" hangingPunct="0"/>
              <a:r>
                <a:rPr lang="en-US" sz="1633">
                  <a:latin typeface="Liberation Sans" pitchFamily="18"/>
                  <a:ea typeface="AR PL SungtiL GB" pitchFamily="2"/>
                  <a:cs typeface="FreeSans" pitchFamily="2"/>
                </a:rPr>
                <a:t>context</a:t>
              </a:r>
            </a:p>
          </p:txBody>
        </p:sp>
        <p:sp>
          <p:nvSpPr>
            <p:cNvPr id="120" name="フリーフォーム 119"/>
            <p:cNvSpPr/>
            <p:nvPr/>
          </p:nvSpPr>
          <p:spPr>
            <a:xfrm rot="16204800" flipH="1">
              <a:off x="9568962" y="4967819"/>
              <a:ext cx="148581" cy="823889"/>
            </a:xfrm>
            <a:custGeom>
              <a:avLst>
                <a:gd name="f0" fmla="val 1800"/>
                <a:gd name="f1" fmla="val 11544"/>
              </a:avLst>
              <a:gdLst>
                <a:gd name="f2" fmla="val 10800000"/>
                <a:gd name="f3" fmla="val 5400000"/>
                <a:gd name="f4" fmla="val 180"/>
                <a:gd name="f5" fmla="val w"/>
                <a:gd name="f6" fmla="val h"/>
                <a:gd name="f7" fmla="val 0"/>
                <a:gd name="f8" fmla="val 21600"/>
                <a:gd name="f9" fmla="val -2147483647"/>
                <a:gd name="f10" fmla="val 2147483647"/>
                <a:gd name="f11" fmla="val 5400"/>
                <a:gd name="f12" fmla="val 16200"/>
                <a:gd name="f13" fmla="val 10800"/>
                <a:gd name="f14" fmla="+- 0 0 0"/>
                <a:gd name="f15" fmla="*/ f5 1 21600"/>
                <a:gd name="f16" fmla="*/ f6 1 21600"/>
                <a:gd name="f17" fmla="pin 0 f0 5400"/>
                <a:gd name="f18" fmla="pin 0 f1 21600"/>
                <a:gd name="f19" fmla="*/ f14 f2 1"/>
                <a:gd name="f20" fmla="*/ f17 1 2"/>
                <a:gd name="f21" fmla="val f17"/>
                <a:gd name="f22" fmla="val f18"/>
                <a:gd name="f23" fmla="+- 21600 0 f17"/>
                <a:gd name="f24" fmla="*/ f17 10000 1"/>
                <a:gd name="f25" fmla="*/ 10800 f15 1"/>
                <a:gd name="f26" fmla="*/ f17 f16 1"/>
                <a:gd name="f27" fmla="*/ f7 f15 1"/>
                <a:gd name="f28" fmla="*/ f18 f16 1"/>
                <a:gd name="f29" fmla="*/ 13800 f15 1"/>
                <a:gd name="f30" fmla="*/ 21600 f15 1"/>
                <a:gd name="f31" fmla="*/ 0 f16 1"/>
                <a:gd name="f32" fmla="*/ f19 1 f4"/>
                <a:gd name="f33" fmla="*/ 0 f15 1"/>
                <a:gd name="f34" fmla="*/ 10800 f16 1"/>
                <a:gd name="f35" fmla="*/ 21600 f16 1"/>
                <a:gd name="f36" fmla="+- f22 0 f17"/>
                <a:gd name="f37" fmla="+- f22 0 f20"/>
                <a:gd name="f38" fmla="+- f22 f20 0"/>
                <a:gd name="f39" fmla="+- f22 f17 0"/>
                <a:gd name="f40" fmla="+- 21600 0 f20"/>
                <a:gd name="f41" fmla="*/ f24 1 31953"/>
                <a:gd name="f42" fmla="+- f32 0 f3"/>
                <a:gd name="f43" fmla="+- 21600 0 f41"/>
                <a:gd name="f44" fmla="*/ f41 f16 1"/>
                <a:gd name="f45" fmla="*/ f43 f16 1"/>
              </a:gdLst>
              <a:ahLst>
                <a:ahXY gdRefY="f0" minY="f7" maxY="f11">
                  <a:pos x="f25" y="f26"/>
                </a:ahXY>
                <a:ahXY gdRefY="f1" minY="f7" maxY="f8">
                  <a:pos x="f27" y="f28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42">
                  <a:pos x="f30" y="f31"/>
                </a:cxn>
                <a:cxn ang="f42">
                  <a:pos x="f33" y="f34"/>
                </a:cxn>
                <a:cxn ang="f42">
                  <a:pos x="f30" y="f35"/>
                </a:cxn>
              </a:cxnLst>
              <a:rect l="f29" t="f44" r="f30" b="f45"/>
              <a:pathLst>
                <a:path w="21600" h="21600">
                  <a:moveTo>
                    <a:pt x="f8" y="f7"/>
                  </a:moveTo>
                  <a:cubicBezTo>
                    <a:pt x="f12" y="f7"/>
                    <a:pt x="f13" y="f20"/>
                    <a:pt x="f13" y="f21"/>
                  </a:cubicBezTo>
                  <a:lnTo>
                    <a:pt x="f13" y="f36"/>
                  </a:lnTo>
                  <a:cubicBezTo>
                    <a:pt x="f13" y="f37"/>
                    <a:pt x="f11" y="f22"/>
                    <a:pt x="f7" y="f22"/>
                  </a:cubicBezTo>
                  <a:cubicBezTo>
                    <a:pt x="f11" y="f22"/>
                    <a:pt x="f13" y="f38"/>
                    <a:pt x="f13" y="f39"/>
                  </a:cubicBezTo>
                  <a:lnTo>
                    <a:pt x="f13" y="f23"/>
                  </a:lnTo>
                  <a:cubicBezTo>
                    <a:pt x="f13" y="f40"/>
                    <a:pt x="f12" y="f8"/>
                    <a:pt x="f8" y="f8"/>
                  </a:cubicBezTo>
                </a:path>
              </a:pathLst>
            </a:custGeom>
            <a:noFill/>
            <a:ln w="0">
              <a:solidFill>
                <a:srgbClr val="3465A4"/>
              </a:solidFill>
              <a:prstDash val="solid"/>
            </a:ln>
          </p:spPr>
          <p:txBody>
            <a:bodyPr vert="horz" wrap="none" lIns="81638" tIns="40819" rIns="81638" bIns="40819" anchor="ctr" anchorCtr="0" compatLnSpc="0">
              <a:noAutofit/>
            </a:bodyPr>
            <a:lstStyle/>
            <a:p>
              <a:pPr hangingPunct="0"/>
              <a:endParaRPr lang="en-US" sz="1633">
                <a:latin typeface="Liberation Sans" pitchFamily="18"/>
                <a:ea typeface="AR PL SungtiL GB" pitchFamily="2"/>
                <a:cs typeface="FreeSans" pitchFamily="2"/>
              </a:endParaRPr>
            </a:p>
          </p:txBody>
        </p:sp>
        <p:sp>
          <p:nvSpPr>
            <p:cNvPr id="121" name="フリーフォーム 120"/>
            <p:cNvSpPr/>
            <p:nvPr/>
          </p:nvSpPr>
          <p:spPr>
            <a:xfrm rot="5478600" flipH="1">
              <a:off x="7512905" y="4802685"/>
              <a:ext cx="178855" cy="823889"/>
            </a:xfrm>
            <a:custGeom>
              <a:avLst>
                <a:gd name="f0" fmla="val 1800"/>
                <a:gd name="f1" fmla="val 11544"/>
              </a:avLst>
              <a:gdLst>
                <a:gd name="f2" fmla="val 10800000"/>
                <a:gd name="f3" fmla="val 5400000"/>
                <a:gd name="f4" fmla="val 180"/>
                <a:gd name="f5" fmla="val w"/>
                <a:gd name="f6" fmla="val h"/>
                <a:gd name="f7" fmla="val 0"/>
                <a:gd name="f8" fmla="val 21600"/>
                <a:gd name="f9" fmla="val -2147483647"/>
                <a:gd name="f10" fmla="val 2147483647"/>
                <a:gd name="f11" fmla="val 5400"/>
                <a:gd name="f12" fmla="val 16200"/>
                <a:gd name="f13" fmla="val 10800"/>
                <a:gd name="f14" fmla="+- 0 0 0"/>
                <a:gd name="f15" fmla="*/ f5 1 21600"/>
                <a:gd name="f16" fmla="*/ f6 1 21600"/>
                <a:gd name="f17" fmla="pin 0 f0 5400"/>
                <a:gd name="f18" fmla="pin 0 f1 21600"/>
                <a:gd name="f19" fmla="*/ f14 f2 1"/>
                <a:gd name="f20" fmla="*/ f17 1 2"/>
                <a:gd name="f21" fmla="val f17"/>
                <a:gd name="f22" fmla="val f18"/>
                <a:gd name="f23" fmla="+- 21600 0 f17"/>
                <a:gd name="f24" fmla="*/ f17 10000 1"/>
                <a:gd name="f25" fmla="*/ 10800 f15 1"/>
                <a:gd name="f26" fmla="*/ f17 f16 1"/>
                <a:gd name="f27" fmla="*/ f7 f15 1"/>
                <a:gd name="f28" fmla="*/ f18 f16 1"/>
                <a:gd name="f29" fmla="*/ 13800 f15 1"/>
                <a:gd name="f30" fmla="*/ 21600 f15 1"/>
                <a:gd name="f31" fmla="*/ 0 f16 1"/>
                <a:gd name="f32" fmla="*/ f19 1 f4"/>
                <a:gd name="f33" fmla="*/ 0 f15 1"/>
                <a:gd name="f34" fmla="*/ 10800 f16 1"/>
                <a:gd name="f35" fmla="*/ 21600 f16 1"/>
                <a:gd name="f36" fmla="+- f22 0 f17"/>
                <a:gd name="f37" fmla="+- f22 0 f20"/>
                <a:gd name="f38" fmla="+- f22 f20 0"/>
                <a:gd name="f39" fmla="+- f22 f17 0"/>
                <a:gd name="f40" fmla="+- 21600 0 f20"/>
                <a:gd name="f41" fmla="*/ f24 1 31953"/>
                <a:gd name="f42" fmla="+- f32 0 f3"/>
                <a:gd name="f43" fmla="+- 21600 0 f41"/>
                <a:gd name="f44" fmla="*/ f41 f16 1"/>
                <a:gd name="f45" fmla="*/ f43 f16 1"/>
              </a:gdLst>
              <a:ahLst>
                <a:ahXY gdRefY="f0" minY="f7" maxY="f11">
                  <a:pos x="f25" y="f26"/>
                </a:ahXY>
                <a:ahXY gdRefY="f1" minY="f7" maxY="f8">
                  <a:pos x="f27" y="f28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42">
                  <a:pos x="f30" y="f31"/>
                </a:cxn>
                <a:cxn ang="f42">
                  <a:pos x="f33" y="f34"/>
                </a:cxn>
                <a:cxn ang="f42">
                  <a:pos x="f30" y="f35"/>
                </a:cxn>
              </a:cxnLst>
              <a:rect l="f29" t="f44" r="f30" b="f45"/>
              <a:pathLst>
                <a:path w="21600" h="21600">
                  <a:moveTo>
                    <a:pt x="f8" y="f7"/>
                  </a:moveTo>
                  <a:cubicBezTo>
                    <a:pt x="f12" y="f7"/>
                    <a:pt x="f13" y="f20"/>
                    <a:pt x="f13" y="f21"/>
                  </a:cubicBezTo>
                  <a:lnTo>
                    <a:pt x="f13" y="f36"/>
                  </a:lnTo>
                  <a:cubicBezTo>
                    <a:pt x="f13" y="f37"/>
                    <a:pt x="f11" y="f22"/>
                    <a:pt x="f7" y="f22"/>
                  </a:cubicBezTo>
                  <a:cubicBezTo>
                    <a:pt x="f11" y="f22"/>
                    <a:pt x="f13" y="f38"/>
                    <a:pt x="f13" y="f39"/>
                  </a:cubicBezTo>
                  <a:lnTo>
                    <a:pt x="f13" y="f23"/>
                  </a:lnTo>
                  <a:cubicBezTo>
                    <a:pt x="f13" y="f40"/>
                    <a:pt x="f12" y="f8"/>
                    <a:pt x="f8" y="f8"/>
                  </a:cubicBezTo>
                </a:path>
              </a:pathLst>
            </a:custGeom>
            <a:noFill/>
            <a:ln w="0">
              <a:solidFill>
                <a:srgbClr val="3465A4"/>
              </a:solidFill>
              <a:prstDash val="solid"/>
            </a:ln>
          </p:spPr>
          <p:txBody>
            <a:bodyPr vert="horz" wrap="none" lIns="81638" tIns="40819" rIns="81638" bIns="40819" anchor="ctr" anchorCtr="0" compatLnSpc="0">
              <a:noAutofit/>
            </a:bodyPr>
            <a:lstStyle/>
            <a:p>
              <a:pPr hangingPunct="0"/>
              <a:endParaRPr lang="en-US" sz="1633">
                <a:latin typeface="Liberation Sans" pitchFamily="18"/>
                <a:ea typeface="AR PL SungtiL GB" pitchFamily="2"/>
                <a:cs typeface="FreeSans" pitchFamily="2"/>
              </a:endParaRPr>
            </a:p>
          </p:txBody>
        </p:sp>
        <p:sp>
          <p:nvSpPr>
            <p:cNvPr id="122" name="フリーフォーム 121"/>
            <p:cNvSpPr/>
            <p:nvPr/>
          </p:nvSpPr>
          <p:spPr>
            <a:xfrm>
              <a:off x="7189215" y="4597477"/>
              <a:ext cx="829440" cy="497664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3465A4"/>
              </a:solidFill>
              <a:prstDash val="solid"/>
            </a:ln>
          </p:spPr>
          <p:txBody>
            <a:bodyPr vert="horz" wrap="none" lIns="81638" tIns="40819" rIns="81638" bIns="40819" anchor="ctr" anchorCtr="0" compatLnSpc="0">
              <a:noAutofit/>
            </a:bodyPr>
            <a:lstStyle/>
            <a:p>
              <a:pPr algn="ctr" hangingPunct="0"/>
              <a:r>
                <a:rPr lang="en-US" sz="1633" dirty="0">
                  <a:latin typeface="Liberation Sans" pitchFamily="18"/>
                  <a:ea typeface="AR PL SungtiL GB" pitchFamily="2"/>
                  <a:cs typeface="FreeSans" pitchFamily="2"/>
                </a:rPr>
                <a:t>Previous</a:t>
              </a:r>
            </a:p>
            <a:p>
              <a:pPr algn="ctr" hangingPunct="0"/>
              <a:r>
                <a:rPr lang="en-US" sz="1633" dirty="0">
                  <a:latin typeface="Liberation Sans" pitchFamily="18"/>
                  <a:ea typeface="AR PL SungtiL GB" pitchFamily="2"/>
                  <a:cs typeface="FreeSans" pitchFamily="2"/>
                </a:rPr>
                <a:t>state</a:t>
              </a:r>
            </a:p>
          </p:txBody>
        </p:sp>
        <p:sp>
          <p:nvSpPr>
            <p:cNvPr id="123" name="フリーフォーム 122"/>
            <p:cNvSpPr/>
            <p:nvPr/>
          </p:nvSpPr>
          <p:spPr>
            <a:xfrm>
              <a:off x="9246818" y="4827367"/>
              <a:ext cx="829440" cy="497664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3465A4"/>
              </a:solidFill>
              <a:prstDash val="solid"/>
            </a:ln>
          </p:spPr>
          <p:txBody>
            <a:bodyPr vert="horz" wrap="none" lIns="81638" tIns="40819" rIns="81638" bIns="40819" anchor="ctr" anchorCtr="0" compatLnSpc="0">
              <a:noAutofit/>
            </a:bodyPr>
            <a:lstStyle/>
            <a:p>
              <a:pPr algn="ctr" hangingPunct="0"/>
              <a:r>
                <a:rPr lang="en-US" sz="1633">
                  <a:latin typeface="Liberation Sans" pitchFamily="18"/>
                  <a:ea typeface="AR PL SungtiL GB" pitchFamily="2"/>
                  <a:cs typeface="FreeSans" pitchFamily="2"/>
                </a:rPr>
                <a:t>new</a:t>
              </a:r>
            </a:p>
            <a:p>
              <a:pPr algn="ctr" hangingPunct="0"/>
              <a:r>
                <a:rPr lang="en-US" sz="1633">
                  <a:latin typeface="Liberation Sans" pitchFamily="18"/>
                  <a:ea typeface="AR PL SungtiL GB" pitchFamily="2"/>
                  <a:cs typeface="FreeSans" pitchFamily="2"/>
                </a:rPr>
                <a:t>state</a:t>
              </a:r>
            </a:p>
          </p:txBody>
        </p:sp>
        <p:sp>
          <p:nvSpPr>
            <p:cNvPr id="124" name="フリーフォーム 123"/>
            <p:cNvSpPr/>
            <p:nvPr/>
          </p:nvSpPr>
          <p:spPr>
            <a:xfrm rot="5368200">
              <a:off x="7825014" y="7272780"/>
              <a:ext cx="1410047" cy="331776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 w="0">
              <a:solidFill>
                <a:srgbClr val="3465A4"/>
              </a:solidFill>
              <a:prstDash val="solid"/>
            </a:ln>
          </p:spPr>
          <p:txBody>
            <a:bodyPr vert="horz" wrap="none" lIns="81638" tIns="40819" rIns="81638" bIns="40819" anchor="ctr" anchorCtr="0" compatLnSpc="0">
              <a:noAutofit/>
            </a:bodyPr>
            <a:lstStyle/>
            <a:p>
              <a:pPr algn="ctr" hangingPunct="0"/>
              <a:r>
                <a:rPr lang="en-US" sz="1633">
                  <a:latin typeface="Liberation Sans" pitchFamily="18"/>
                  <a:ea typeface="AR PL SungtiL GB" pitchFamily="2"/>
                  <a:cs typeface="FreeSans" pitchFamily="2"/>
                </a:rPr>
                <a:t>concatenation</a:t>
              </a:r>
            </a:p>
          </p:txBody>
        </p:sp>
        <p:sp>
          <p:nvSpPr>
            <p:cNvPr id="125" name="フリーフォーム 124"/>
            <p:cNvSpPr/>
            <p:nvPr/>
          </p:nvSpPr>
          <p:spPr>
            <a:xfrm>
              <a:off x="6366963" y="10052839"/>
              <a:ext cx="2405376" cy="248832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 w="0">
              <a:solidFill>
                <a:srgbClr val="3465A4"/>
              </a:solidFill>
              <a:prstDash val="solid"/>
            </a:ln>
          </p:spPr>
          <p:txBody>
            <a:bodyPr vert="horz" wrap="none" lIns="81638" tIns="40819" rIns="81638" bIns="40819" anchor="ctr" anchorCtr="0" compatLnSpc="0">
              <a:noAutofit/>
            </a:bodyPr>
            <a:lstStyle/>
            <a:p>
              <a:pPr algn="ctr" hangingPunct="0"/>
              <a:r>
                <a:rPr lang="en-US" sz="1633">
                  <a:latin typeface="Liberation Sans" pitchFamily="18"/>
                  <a:ea typeface="AR PL SungtiL GB" pitchFamily="2"/>
                  <a:cs typeface="FreeSans" pitchFamily="2"/>
                </a:rPr>
                <a:t>Previously generated word</a:t>
              </a:r>
            </a:p>
          </p:txBody>
        </p:sp>
        <p:sp>
          <p:nvSpPr>
            <p:cNvPr id="126" name="フリーフォーム 125"/>
            <p:cNvSpPr/>
            <p:nvPr/>
          </p:nvSpPr>
          <p:spPr>
            <a:xfrm>
              <a:off x="9270003" y="10052839"/>
              <a:ext cx="995328" cy="248832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3465A4"/>
              </a:solidFill>
              <a:prstDash val="solid"/>
            </a:ln>
          </p:spPr>
          <p:txBody>
            <a:bodyPr vert="horz" wrap="none" lIns="81638" tIns="40819" rIns="81638" bIns="40819" anchor="ctr" anchorCtr="0" compatLnSpc="0">
              <a:noAutofit/>
            </a:bodyPr>
            <a:lstStyle/>
            <a:p>
              <a:pPr algn="ctr" hangingPunct="0"/>
              <a:r>
                <a:rPr lang="en-US" sz="1633">
                  <a:latin typeface="Liberation Sans" pitchFamily="18"/>
                  <a:ea typeface="AR PL SungtiL GB" pitchFamily="2"/>
                  <a:cs typeface="FreeSans" pitchFamily="2"/>
                </a:rPr>
                <a:t>New word</a:t>
              </a:r>
            </a:p>
          </p:txBody>
        </p:sp>
        <p:sp>
          <p:nvSpPr>
            <p:cNvPr id="127" name="フリーフォーム 126"/>
            <p:cNvSpPr/>
            <p:nvPr/>
          </p:nvSpPr>
          <p:spPr>
            <a:xfrm rot="5413200">
              <a:off x="8147423" y="7565862"/>
              <a:ext cx="4562247" cy="244913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3465A4"/>
              </a:solidFill>
              <a:prstDash val="solid"/>
            </a:ln>
          </p:spPr>
          <p:txBody>
            <a:bodyPr vert="horz" wrap="none" lIns="81638" tIns="40819" rIns="81638" bIns="40819" anchor="ctr" anchorCtr="0" compatLnSpc="0">
              <a:noAutofit/>
            </a:bodyPr>
            <a:lstStyle/>
            <a:p>
              <a:pPr algn="ctr" hangingPunct="0"/>
              <a:r>
                <a:rPr lang="en-US" sz="1633">
                  <a:latin typeface="Liberation Sans" pitchFamily="18"/>
                  <a:ea typeface="AR PL SungtiL GB" pitchFamily="2"/>
                  <a:cs typeface="FreeSans" pitchFamily="2"/>
                </a:rPr>
                <a:t>Decoder</a:t>
              </a:r>
            </a:p>
          </p:txBody>
        </p:sp>
      </p:grpSp>
      <p:sp>
        <p:nvSpPr>
          <p:cNvPr id="129" name="コンテンツ プレースホルダー 2"/>
          <p:cNvSpPr txBox="1">
            <a:spLocks/>
          </p:cNvSpPr>
          <p:nvPr/>
        </p:nvSpPr>
        <p:spPr>
          <a:xfrm>
            <a:off x="1703713" y="16463962"/>
            <a:ext cx="11412443" cy="15218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3600" dirty="0"/>
              <a:t>We used mostly the network size used in the original paper</a:t>
            </a:r>
          </a:p>
          <a:p>
            <a:pPr lvl="1"/>
            <a:r>
              <a:rPr lang="en-US" altLang="ja-JP" sz="2800" dirty="0"/>
              <a:t>as shown in picture above</a:t>
            </a:r>
          </a:p>
          <a:p>
            <a:r>
              <a:rPr lang="en-US" altLang="ja-JP" sz="3200" dirty="0"/>
              <a:t>Depending on experiments, we changed  (see Result column for details):</a:t>
            </a:r>
          </a:p>
          <a:p>
            <a:pPr lvl="1"/>
            <a:r>
              <a:rPr lang="en-US" altLang="ja-JP" sz="2800" dirty="0"/>
              <a:t>multi-layer LSTM</a:t>
            </a:r>
          </a:p>
          <a:p>
            <a:pPr lvl="1"/>
            <a:r>
              <a:rPr lang="en-US" altLang="ja-JP" sz="2800" dirty="0"/>
              <a:t>larger source and target vocabulary size</a:t>
            </a:r>
            <a:endParaRPr lang="ja-JP" altLang="en-US" sz="2800" dirty="0"/>
          </a:p>
        </p:txBody>
      </p:sp>
      <p:sp>
        <p:nvSpPr>
          <p:cNvPr id="130" name="テキスト ボックス 129"/>
          <p:cNvSpPr txBox="1"/>
          <p:nvPr/>
        </p:nvSpPr>
        <p:spPr>
          <a:xfrm>
            <a:off x="5298043" y="5952659"/>
            <a:ext cx="3375861" cy="9864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err="1"/>
              <a:t>KyotoNMT</a:t>
            </a:r>
            <a:endParaRPr lang="ja-JP" altLang="en-US" dirty="0"/>
          </a:p>
        </p:txBody>
      </p:sp>
      <p:sp>
        <p:nvSpPr>
          <p:cNvPr id="131" name="コンテンツ プレースホルダー 2"/>
          <p:cNvSpPr txBox="1">
            <a:spLocks/>
          </p:cNvSpPr>
          <p:nvPr/>
        </p:nvSpPr>
        <p:spPr>
          <a:xfrm>
            <a:off x="16084113" y="7037256"/>
            <a:ext cx="10515600" cy="15069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4000" dirty="0"/>
              <a:t>Example-based Machine Translation</a:t>
            </a:r>
          </a:p>
          <a:p>
            <a:r>
              <a:rPr lang="en-US" altLang="ja-JP" sz="4000" dirty="0"/>
              <a:t>Tree-to-Tree</a:t>
            </a:r>
          </a:p>
          <a:p>
            <a:pPr lvl="1"/>
            <a:r>
              <a:rPr lang="en-US" altLang="ja-JP" sz="3200" dirty="0"/>
              <a:t>Uses dependency trees for both source and target side</a:t>
            </a:r>
            <a:endParaRPr lang="ja-JP" altLang="en-US" sz="3200" dirty="0"/>
          </a:p>
        </p:txBody>
      </p:sp>
      <p:sp>
        <p:nvSpPr>
          <p:cNvPr id="132" name="コンテンツ プレースホルダー 2"/>
          <p:cNvSpPr txBox="1">
            <a:spLocks/>
          </p:cNvSpPr>
          <p:nvPr/>
        </p:nvSpPr>
        <p:spPr>
          <a:xfrm>
            <a:off x="513412" y="21600663"/>
            <a:ext cx="7226695" cy="260844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4000" dirty="0"/>
              <a:t>Regularization</a:t>
            </a:r>
          </a:p>
          <a:p>
            <a:pPr lvl="1"/>
            <a:r>
              <a:rPr lang="en-US" altLang="ja-JP" sz="3200" dirty="0"/>
              <a:t>weight decay</a:t>
            </a:r>
          </a:p>
          <a:p>
            <a:pPr lvl="1"/>
            <a:r>
              <a:rPr lang="en-US" altLang="ja-JP" sz="3200" dirty="0"/>
              <a:t>dropout</a:t>
            </a:r>
          </a:p>
          <a:p>
            <a:pPr lvl="1"/>
            <a:r>
              <a:rPr lang="en-US" altLang="ja-JP" sz="3200" dirty="0"/>
              <a:t>early stopping</a:t>
            </a:r>
          </a:p>
          <a:p>
            <a:pPr lvl="1"/>
            <a:r>
              <a:rPr lang="en-US" altLang="ja-JP" sz="3200" dirty="0"/>
              <a:t>random noise on previous word embedding</a:t>
            </a:r>
          </a:p>
          <a:p>
            <a:r>
              <a:rPr lang="en-US" altLang="ja-JP" sz="3600" dirty="0"/>
              <a:t>Training algorithm</a:t>
            </a:r>
          </a:p>
          <a:p>
            <a:pPr lvl="1"/>
            <a:r>
              <a:rPr lang="en-US" altLang="ja-JP" sz="3200" dirty="0"/>
              <a:t>ADAM</a:t>
            </a:r>
            <a:r>
              <a:rPr lang="en-US" altLang="ja-JP" sz="3600" dirty="0"/>
              <a:t> </a:t>
            </a:r>
          </a:p>
        </p:txBody>
      </p:sp>
      <p:sp>
        <p:nvSpPr>
          <p:cNvPr id="133" name="コンテンツ プレースホルダー 2"/>
          <p:cNvSpPr txBox="1">
            <a:spLocks/>
          </p:cNvSpPr>
          <p:nvPr/>
        </p:nvSpPr>
        <p:spPr>
          <a:xfrm>
            <a:off x="1358999" y="7190001"/>
            <a:ext cx="10515600" cy="94663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3200" dirty="0"/>
              <a:t>Essentially an implementation of (</a:t>
            </a:r>
            <a:r>
              <a:rPr lang="en-US" altLang="ja-JP" sz="3200" dirty="0" err="1"/>
              <a:t>Bahdanau</a:t>
            </a:r>
            <a:r>
              <a:rPr lang="en-US" altLang="ja-JP" sz="3200" dirty="0"/>
              <a:t> et al., 2015)</a:t>
            </a:r>
          </a:p>
          <a:p>
            <a:r>
              <a:rPr lang="en-US" altLang="ja-JP" sz="3200" dirty="0"/>
              <a:t>Implemented in Python with the </a:t>
            </a:r>
            <a:r>
              <a:rPr lang="en-US" altLang="ja-JP" sz="3200" dirty="0" err="1"/>
              <a:t>Chainer</a:t>
            </a:r>
            <a:r>
              <a:rPr lang="en-US" altLang="ja-JP" sz="3200" dirty="0"/>
              <a:t> library</a:t>
            </a:r>
            <a:endParaRPr lang="ja-JP" altLang="en-US" sz="3200" dirty="0"/>
          </a:p>
        </p:txBody>
      </p:sp>
      <p:sp>
        <p:nvSpPr>
          <p:cNvPr id="134" name="テキスト ボックス 133"/>
          <p:cNvSpPr txBox="1"/>
          <p:nvPr/>
        </p:nvSpPr>
        <p:spPr>
          <a:xfrm>
            <a:off x="18160538" y="6027679"/>
            <a:ext cx="3664401" cy="9864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err="1"/>
              <a:t>KyotoEBMT</a:t>
            </a:r>
            <a:endParaRPr lang="ja-JP" altLang="en-US" dirty="0"/>
          </a:p>
        </p:txBody>
      </p:sp>
      <p:cxnSp>
        <p:nvCxnSpPr>
          <p:cNvPr id="135" name="直線コネクタ 134"/>
          <p:cNvCxnSpPr/>
          <p:nvPr/>
        </p:nvCxnSpPr>
        <p:spPr>
          <a:xfrm>
            <a:off x="14357713" y="7256377"/>
            <a:ext cx="172062" cy="210900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テキスト ボックス 135"/>
          <p:cNvSpPr txBox="1"/>
          <p:nvPr/>
        </p:nvSpPr>
        <p:spPr>
          <a:xfrm>
            <a:off x="3569006" y="19549290"/>
            <a:ext cx="6846490" cy="9864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The important details</a:t>
            </a:r>
            <a:endParaRPr lang="ja-JP" altLang="en-US" dirty="0"/>
          </a:p>
        </p:txBody>
      </p:sp>
      <p:grpSp>
        <p:nvGrpSpPr>
          <p:cNvPr id="298" name="グループ化 297"/>
          <p:cNvGrpSpPr/>
          <p:nvPr/>
        </p:nvGrpSpPr>
        <p:grpSpPr>
          <a:xfrm>
            <a:off x="15884304" y="9241998"/>
            <a:ext cx="9942170" cy="6645218"/>
            <a:chOff x="-32" y="1332114"/>
            <a:chExt cx="9001188" cy="5482480"/>
          </a:xfrm>
        </p:grpSpPr>
        <p:sp>
          <p:nvSpPr>
            <p:cNvPr id="299" name="円/楕円 298"/>
            <p:cNvSpPr/>
            <p:nvPr/>
          </p:nvSpPr>
          <p:spPr>
            <a:xfrm>
              <a:off x="8215338" y="4021264"/>
              <a:ext cx="785818" cy="336430"/>
            </a:xfrm>
            <a:prstGeom prst="ellipse">
              <a:avLst/>
            </a:prstGeom>
            <a:solidFill>
              <a:srgbClr val="FFC000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300" name="円/楕円 299"/>
            <p:cNvSpPr/>
            <p:nvPr/>
          </p:nvSpPr>
          <p:spPr>
            <a:xfrm>
              <a:off x="928662" y="3214686"/>
              <a:ext cx="1000664" cy="336430"/>
            </a:xfrm>
            <a:prstGeom prst="ellipse">
              <a:avLst/>
            </a:prstGeom>
            <a:solidFill>
              <a:srgbClr val="FFC000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301" name="フリーフォーム 300"/>
            <p:cNvSpPr/>
            <p:nvPr/>
          </p:nvSpPr>
          <p:spPr>
            <a:xfrm>
              <a:off x="7715272" y="2857496"/>
              <a:ext cx="788466" cy="330994"/>
            </a:xfrm>
            <a:custGeom>
              <a:avLst/>
              <a:gdLst>
                <a:gd name="connsiteX0" fmla="*/ 188912 w 1054099"/>
                <a:gd name="connsiteY0" fmla="*/ 320675 h 461962"/>
                <a:gd name="connsiteX1" fmla="*/ 7937 w 1054099"/>
                <a:gd name="connsiteY1" fmla="*/ 177800 h 461962"/>
                <a:gd name="connsiteX2" fmla="*/ 150812 w 1054099"/>
                <a:gd name="connsiteY2" fmla="*/ 25400 h 461962"/>
                <a:gd name="connsiteX3" fmla="*/ 912812 w 1054099"/>
                <a:gd name="connsiteY3" fmla="*/ 25400 h 461962"/>
                <a:gd name="connsiteX4" fmla="*/ 998537 w 1054099"/>
                <a:gd name="connsiteY4" fmla="*/ 177800 h 461962"/>
                <a:gd name="connsiteX5" fmla="*/ 941387 w 1054099"/>
                <a:gd name="connsiteY5" fmla="*/ 425450 h 461962"/>
                <a:gd name="connsiteX6" fmla="*/ 407987 w 1054099"/>
                <a:gd name="connsiteY6" fmla="*/ 396875 h 461962"/>
                <a:gd name="connsiteX0" fmla="*/ 188912 w 1054099"/>
                <a:gd name="connsiteY0" fmla="*/ 320675 h 461962"/>
                <a:gd name="connsiteX1" fmla="*/ 7937 w 1054099"/>
                <a:gd name="connsiteY1" fmla="*/ 177800 h 461962"/>
                <a:gd name="connsiteX2" fmla="*/ 150812 w 1054099"/>
                <a:gd name="connsiteY2" fmla="*/ 25400 h 461962"/>
                <a:gd name="connsiteX3" fmla="*/ 912812 w 1054099"/>
                <a:gd name="connsiteY3" fmla="*/ 25400 h 461962"/>
                <a:gd name="connsiteX4" fmla="*/ 998537 w 1054099"/>
                <a:gd name="connsiteY4" fmla="*/ 177800 h 461962"/>
                <a:gd name="connsiteX5" fmla="*/ 941387 w 1054099"/>
                <a:gd name="connsiteY5" fmla="*/ 425450 h 461962"/>
                <a:gd name="connsiteX6" fmla="*/ 407987 w 1054099"/>
                <a:gd name="connsiteY6" fmla="*/ 396875 h 461962"/>
                <a:gd name="connsiteX7" fmla="*/ 188912 w 1054099"/>
                <a:gd name="connsiteY7" fmla="*/ 320675 h 461962"/>
                <a:gd name="connsiteX0" fmla="*/ 188912 w 1076324"/>
                <a:gd name="connsiteY0" fmla="*/ 320675 h 449262"/>
                <a:gd name="connsiteX1" fmla="*/ 7937 w 1076324"/>
                <a:gd name="connsiteY1" fmla="*/ 177800 h 449262"/>
                <a:gd name="connsiteX2" fmla="*/ 150812 w 1076324"/>
                <a:gd name="connsiteY2" fmla="*/ 25400 h 449262"/>
                <a:gd name="connsiteX3" fmla="*/ 912812 w 1076324"/>
                <a:gd name="connsiteY3" fmla="*/ 25400 h 449262"/>
                <a:gd name="connsiteX4" fmla="*/ 998537 w 1076324"/>
                <a:gd name="connsiteY4" fmla="*/ 177800 h 449262"/>
                <a:gd name="connsiteX5" fmla="*/ 941387 w 1076324"/>
                <a:gd name="connsiteY5" fmla="*/ 425450 h 449262"/>
                <a:gd name="connsiteX6" fmla="*/ 188912 w 1076324"/>
                <a:gd name="connsiteY6" fmla="*/ 320675 h 449262"/>
                <a:gd name="connsiteX0" fmla="*/ 188912 w 1054099"/>
                <a:gd name="connsiteY0" fmla="*/ 320675 h 420687"/>
                <a:gd name="connsiteX1" fmla="*/ 7937 w 1054099"/>
                <a:gd name="connsiteY1" fmla="*/ 177800 h 420687"/>
                <a:gd name="connsiteX2" fmla="*/ 150812 w 1054099"/>
                <a:gd name="connsiteY2" fmla="*/ 25400 h 420687"/>
                <a:gd name="connsiteX3" fmla="*/ 912812 w 1054099"/>
                <a:gd name="connsiteY3" fmla="*/ 25400 h 420687"/>
                <a:gd name="connsiteX4" fmla="*/ 998537 w 1054099"/>
                <a:gd name="connsiteY4" fmla="*/ 177800 h 420687"/>
                <a:gd name="connsiteX5" fmla="*/ 898506 w 1054099"/>
                <a:gd name="connsiteY5" fmla="*/ 396875 h 420687"/>
                <a:gd name="connsiteX6" fmla="*/ 188912 w 1054099"/>
                <a:gd name="connsiteY6" fmla="*/ 320675 h 420687"/>
                <a:gd name="connsiteX0" fmla="*/ 188912 w 1216830"/>
                <a:gd name="connsiteY0" fmla="*/ 320675 h 426508"/>
                <a:gd name="connsiteX1" fmla="*/ 7937 w 1216830"/>
                <a:gd name="connsiteY1" fmla="*/ 177800 h 426508"/>
                <a:gd name="connsiteX2" fmla="*/ 150812 w 1216830"/>
                <a:gd name="connsiteY2" fmla="*/ 25400 h 426508"/>
                <a:gd name="connsiteX3" fmla="*/ 912812 w 1216830"/>
                <a:gd name="connsiteY3" fmla="*/ 25400 h 426508"/>
                <a:gd name="connsiteX4" fmla="*/ 1214446 w 1216830"/>
                <a:gd name="connsiteY4" fmla="*/ 142876 h 426508"/>
                <a:gd name="connsiteX5" fmla="*/ 898506 w 1216830"/>
                <a:gd name="connsiteY5" fmla="*/ 396875 h 426508"/>
                <a:gd name="connsiteX6" fmla="*/ 188912 w 1216830"/>
                <a:gd name="connsiteY6" fmla="*/ 320675 h 426508"/>
                <a:gd name="connsiteX0" fmla="*/ 188912 w 1217093"/>
                <a:gd name="connsiteY0" fmla="*/ 320675 h 338667"/>
                <a:gd name="connsiteX1" fmla="*/ 7937 w 1217093"/>
                <a:gd name="connsiteY1" fmla="*/ 177800 h 338667"/>
                <a:gd name="connsiteX2" fmla="*/ 150812 w 1217093"/>
                <a:gd name="connsiteY2" fmla="*/ 25400 h 338667"/>
                <a:gd name="connsiteX3" fmla="*/ 912812 w 1217093"/>
                <a:gd name="connsiteY3" fmla="*/ 25400 h 338667"/>
                <a:gd name="connsiteX4" fmla="*/ 1214446 w 1217093"/>
                <a:gd name="connsiteY4" fmla="*/ 142876 h 338667"/>
                <a:gd name="connsiteX5" fmla="*/ 928693 w 1217093"/>
                <a:gd name="connsiteY5" fmla="*/ 285751 h 338667"/>
                <a:gd name="connsiteX6" fmla="*/ 188912 w 1217093"/>
                <a:gd name="connsiteY6" fmla="*/ 320675 h 338667"/>
                <a:gd name="connsiteX0" fmla="*/ 188912 w 1145654"/>
                <a:gd name="connsiteY0" fmla="*/ 326761 h 344753"/>
                <a:gd name="connsiteX1" fmla="*/ 7937 w 1145654"/>
                <a:gd name="connsiteY1" fmla="*/ 183886 h 344753"/>
                <a:gd name="connsiteX2" fmla="*/ 150812 w 1145654"/>
                <a:gd name="connsiteY2" fmla="*/ 31486 h 344753"/>
                <a:gd name="connsiteX3" fmla="*/ 912812 w 1145654"/>
                <a:gd name="connsiteY3" fmla="*/ 31486 h 344753"/>
                <a:gd name="connsiteX4" fmla="*/ 1143007 w 1145654"/>
                <a:gd name="connsiteY4" fmla="*/ 220400 h 344753"/>
                <a:gd name="connsiteX5" fmla="*/ 928693 w 1145654"/>
                <a:gd name="connsiteY5" fmla="*/ 291837 h 344753"/>
                <a:gd name="connsiteX6" fmla="*/ 188912 w 1145654"/>
                <a:gd name="connsiteY6" fmla="*/ 326761 h 344753"/>
                <a:gd name="connsiteX0" fmla="*/ 188912 w 1028177"/>
                <a:gd name="connsiteY0" fmla="*/ 337653 h 355645"/>
                <a:gd name="connsiteX1" fmla="*/ 7937 w 1028177"/>
                <a:gd name="connsiteY1" fmla="*/ 194778 h 355645"/>
                <a:gd name="connsiteX2" fmla="*/ 150812 w 1028177"/>
                <a:gd name="connsiteY2" fmla="*/ 42378 h 355645"/>
                <a:gd name="connsiteX3" fmla="*/ 912812 w 1028177"/>
                <a:gd name="connsiteY3" fmla="*/ 42378 h 355645"/>
                <a:gd name="connsiteX4" fmla="*/ 785818 w 1028177"/>
                <a:gd name="connsiteY4" fmla="*/ 296644 h 355645"/>
                <a:gd name="connsiteX5" fmla="*/ 928693 w 1028177"/>
                <a:gd name="connsiteY5" fmla="*/ 302729 h 355645"/>
                <a:gd name="connsiteX6" fmla="*/ 188912 w 1028177"/>
                <a:gd name="connsiteY6" fmla="*/ 337653 h 355645"/>
                <a:gd name="connsiteX0" fmla="*/ 188912 w 1049343"/>
                <a:gd name="connsiteY0" fmla="*/ 338667 h 356659"/>
                <a:gd name="connsiteX1" fmla="*/ 7937 w 1049343"/>
                <a:gd name="connsiteY1" fmla="*/ 195792 h 356659"/>
                <a:gd name="connsiteX2" fmla="*/ 150812 w 1049343"/>
                <a:gd name="connsiteY2" fmla="*/ 43392 h 356659"/>
                <a:gd name="connsiteX3" fmla="*/ 912812 w 1049343"/>
                <a:gd name="connsiteY3" fmla="*/ 43392 h 356659"/>
                <a:gd name="connsiteX4" fmla="*/ 928693 w 1049343"/>
                <a:gd name="connsiteY4" fmla="*/ 303743 h 356659"/>
                <a:gd name="connsiteX5" fmla="*/ 188912 w 1049343"/>
                <a:gd name="connsiteY5" fmla="*/ 338667 h 356659"/>
                <a:gd name="connsiteX0" fmla="*/ 188912 w 994834"/>
                <a:gd name="connsiteY0" fmla="*/ 337653 h 354631"/>
                <a:gd name="connsiteX1" fmla="*/ 7937 w 994834"/>
                <a:gd name="connsiteY1" fmla="*/ 194778 h 354631"/>
                <a:gd name="connsiteX2" fmla="*/ 150812 w 994834"/>
                <a:gd name="connsiteY2" fmla="*/ 42378 h 354631"/>
                <a:gd name="connsiteX3" fmla="*/ 912812 w 994834"/>
                <a:gd name="connsiteY3" fmla="*/ 42378 h 354631"/>
                <a:gd name="connsiteX4" fmla="*/ 642943 w 994834"/>
                <a:gd name="connsiteY4" fmla="*/ 296644 h 354631"/>
                <a:gd name="connsiteX5" fmla="*/ 188912 w 994834"/>
                <a:gd name="connsiteY5" fmla="*/ 337653 h 354631"/>
                <a:gd name="connsiteX0" fmla="*/ 187325 w 723378"/>
                <a:gd name="connsiteY0" fmla="*/ 314016 h 330994"/>
                <a:gd name="connsiteX1" fmla="*/ 6350 w 723378"/>
                <a:gd name="connsiteY1" fmla="*/ 171141 h 330994"/>
                <a:gd name="connsiteX2" fmla="*/ 149225 w 723378"/>
                <a:gd name="connsiteY2" fmla="*/ 18741 h 330994"/>
                <a:gd name="connsiteX3" fmla="*/ 641356 w 723378"/>
                <a:gd name="connsiteY3" fmla="*/ 58693 h 330994"/>
                <a:gd name="connsiteX4" fmla="*/ 641356 w 723378"/>
                <a:gd name="connsiteY4" fmla="*/ 273007 h 330994"/>
                <a:gd name="connsiteX5" fmla="*/ 187325 w 723378"/>
                <a:gd name="connsiteY5" fmla="*/ 314016 h 330994"/>
                <a:gd name="connsiteX0" fmla="*/ 187325 w 788466"/>
                <a:gd name="connsiteY0" fmla="*/ 314016 h 330994"/>
                <a:gd name="connsiteX1" fmla="*/ 6350 w 788466"/>
                <a:gd name="connsiteY1" fmla="*/ 171141 h 330994"/>
                <a:gd name="connsiteX2" fmla="*/ 149225 w 788466"/>
                <a:gd name="connsiteY2" fmla="*/ 18741 h 330994"/>
                <a:gd name="connsiteX3" fmla="*/ 641356 w 788466"/>
                <a:gd name="connsiteY3" fmla="*/ 58693 h 330994"/>
                <a:gd name="connsiteX4" fmla="*/ 712794 w 788466"/>
                <a:gd name="connsiteY4" fmla="*/ 273006 h 330994"/>
                <a:gd name="connsiteX5" fmla="*/ 187325 w 788466"/>
                <a:gd name="connsiteY5" fmla="*/ 314016 h 330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88466" h="330994">
                  <a:moveTo>
                    <a:pt x="187325" y="314016"/>
                  </a:moveTo>
                  <a:cubicBezTo>
                    <a:pt x="69584" y="297039"/>
                    <a:pt x="12700" y="220354"/>
                    <a:pt x="6350" y="171141"/>
                  </a:cubicBezTo>
                  <a:cubicBezTo>
                    <a:pt x="0" y="121928"/>
                    <a:pt x="43391" y="37482"/>
                    <a:pt x="149225" y="18741"/>
                  </a:cubicBezTo>
                  <a:cubicBezTo>
                    <a:pt x="255059" y="0"/>
                    <a:pt x="547428" y="16315"/>
                    <a:pt x="641356" y="58693"/>
                  </a:cubicBezTo>
                  <a:cubicBezTo>
                    <a:pt x="735284" y="101071"/>
                    <a:pt x="788466" y="230452"/>
                    <a:pt x="712794" y="273006"/>
                  </a:cubicBezTo>
                  <a:cubicBezTo>
                    <a:pt x="637122" y="315560"/>
                    <a:pt x="305066" y="330994"/>
                    <a:pt x="187325" y="314016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25400"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302" name="フリーフォーム 301"/>
            <p:cNvSpPr/>
            <p:nvPr/>
          </p:nvSpPr>
          <p:spPr>
            <a:xfrm>
              <a:off x="7500958" y="3171161"/>
              <a:ext cx="1316565" cy="900781"/>
            </a:xfrm>
            <a:custGeom>
              <a:avLst/>
              <a:gdLst>
                <a:gd name="connsiteX0" fmla="*/ 0 w 1477963"/>
                <a:gd name="connsiteY0" fmla="*/ 241300 h 1068387"/>
                <a:gd name="connsiteX1" fmla="*/ 133350 w 1477963"/>
                <a:gd name="connsiteY1" fmla="*/ 22225 h 1068387"/>
                <a:gd name="connsiteX2" fmla="*/ 514350 w 1477963"/>
                <a:gd name="connsiteY2" fmla="*/ 107950 h 1068387"/>
                <a:gd name="connsiteX3" fmla="*/ 1362075 w 1477963"/>
                <a:gd name="connsiteY3" fmla="*/ 403225 h 1068387"/>
                <a:gd name="connsiteX4" fmla="*/ 1209675 w 1477963"/>
                <a:gd name="connsiteY4" fmla="*/ 946150 h 1068387"/>
                <a:gd name="connsiteX5" fmla="*/ 657225 w 1477963"/>
                <a:gd name="connsiteY5" fmla="*/ 984250 h 1068387"/>
                <a:gd name="connsiteX6" fmla="*/ 57150 w 1477963"/>
                <a:gd name="connsiteY6" fmla="*/ 441325 h 1068387"/>
                <a:gd name="connsiteX0" fmla="*/ 0 w 1477963"/>
                <a:gd name="connsiteY0" fmla="*/ 241300 h 1068387"/>
                <a:gd name="connsiteX1" fmla="*/ 133350 w 1477963"/>
                <a:gd name="connsiteY1" fmla="*/ 22225 h 1068387"/>
                <a:gd name="connsiteX2" fmla="*/ 514350 w 1477963"/>
                <a:gd name="connsiteY2" fmla="*/ 107950 h 1068387"/>
                <a:gd name="connsiteX3" fmla="*/ 1362075 w 1477963"/>
                <a:gd name="connsiteY3" fmla="*/ 403225 h 1068387"/>
                <a:gd name="connsiteX4" fmla="*/ 1209675 w 1477963"/>
                <a:gd name="connsiteY4" fmla="*/ 946150 h 1068387"/>
                <a:gd name="connsiteX5" fmla="*/ 657225 w 1477963"/>
                <a:gd name="connsiteY5" fmla="*/ 984250 h 1068387"/>
                <a:gd name="connsiteX6" fmla="*/ 57150 w 1477963"/>
                <a:gd name="connsiteY6" fmla="*/ 441325 h 1068387"/>
                <a:gd name="connsiteX7" fmla="*/ 0 w 1477963"/>
                <a:gd name="connsiteY7" fmla="*/ 241300 h 1068387"/>
                <a:gd name="connsiteX0" fmla="*/ 87312 w 1565275"/>
                <a:gd name="connsiteY0" fmla="*/ 241300 h 1101725"/>
                <a:gd name="connsiteX1" fmla="*/ 220662 w 1565275"/>
                <a:gd name="connsiteY1" fmla="*/ 22225 h 1101725"/>
                <a:gd name="connsiteX2" fmla="*/ 601662 w 1565275"/>
                <a:gd name="connsiteY2" fmla="*/ 107950 h 1101725"/>
                <a:gd name="connsiteX3" fmla="*/ 1449387 w 1565275"/>
                <a:gd name="connsiteY3" fmla="*/ 403225 h 1101725"/>
                <a:gd name="connsiteX4" fmla="*/ 1296987 w 1565275"/>
                <a:gd name="connsiteY4" fmla="*/ 946150 h 1101725"/>
                <a:gd name="connsiteX5" fmla="*/ 744537 w 1565275"/>
                <a:gd name="connsiteY5" fmla="*/ 984250 h 1101725"/>
                <a:gd name="connsiteX6" fmla="*/ 87312 w 1565275"/>
                <a:gd name="connsiteY6" fmla="*/ 241300 h 1101725"/>
                <a:gd name="connsiteX0" fmla="*/ 87312 w 1532729"/>
                <a:gd name="connsiteY0" fmla="*/ 243683 h 1104108"/>
                <a:gd name="connsiteX1" fmla="*/ 220662 w 1532729"/>
                <a:gd name="connsiteY1" fmla="*/ 24608 h 1104108"/>
                <a:gd name="connsiteX2" fmla="*/ 796935 w 1532729"/>
                <a:gd name="connsiteY2" fmla="*/ 96037 h 1104108"/>
                <a:gd name="connsiteX3" fmla="*/ 1449387 w 1532729"/>
                <a:gd name="connsiteY3" fmla="*/ 405608 h 1104108"/>
                <a:gd name="connsiteX4" fmla="*/ 1296987 w 1532729"/>
                <a:gd name="connsiteY4" fmla="*/ 948533 h 1104108"/>
                <a:gd name="connsiteX5" fmla="*/ 744537 w 1532729"/>
                <a:gd name="connsiteY5" fmla="*/ 986633 h 1104108"/>
                <a:gd name="connsiteX6" fmla="*/ 87312 w 1532729"/>
                <a:gd name="connsiteY6" fmla="*/ 243683 h 1104108"/>
                <a:gd name="connsiteX0" fmla="*/ 150287 w 1397264"/>
                <a:gd name="connsiteY0" fmla="*/ 376107 h 1104107"/>
                <a:gd name="connsiteX1" fmla="*/ 85197 w 1397264"/>
                <a:gd name="connsiteY1" fmla="*/ 43525 h 1104107"/>
                <a:gd name="connsiteX2" fmla="*/ 661470 w 1397264"/>
                <a:gd name="connsiteY2" fmla="*/ 114954 h 1104107"/>
                <a:gd name="connsiteX3" fmla="*/ 1313922 w 1397264"/>
                <a:gd name="connsiteY3" fmla="*/ 424525 h 1104107"/>
                <a:gd name="connsiteX4" fmla="*/ 1161522 w 1397264"/>
                <a:gd name="connsiteY4" fmla="*/ 967450 h 1104107"/>
                <a:gd name="connsiteX5" fmla="*/ 609072 w 1397264"/>
                <a:gd name="connsiteY5" fmla="*/ 1005550 h 1104107"/>
                <a:gd name="connsiteX6" fmla="*/ 150287 w 1397264"/>
                <a:gd name="connsiteY6" fmla="*/ 376107 h 1104107"/>
                <a:gd name="connsiteX0" fmla="*/ 64558 w 1311535"/>
                <a:gd name="connsiteY0" fmla="*/ 329276 h 1057276"/>
                <a:gd name="connsiteX1" fmla="*/ 135995 w 1311535"/>
                <a:gd name="connsiteY1" fmla="*/ 43525 h 1057276"/>
                <a:gd name="connsiteX2" fmla="*/ 575741 w 1311535"/>
                <a:gd name="connsiteY2" fmla="*/ 68123 h 1057276"/>
                <a:gd name="connsiteX3" fmla="*/ 1228193 w 1311535"/>
                <a:gd name="connsiteY3" fmla="*/ 377694 h 1057276"/>
                <a:gd name="connsiteX4" fmla="*/ 1075793 w 1311535"/>
                <a:gd name="connsiteY4" fmla="*/ 920619 h 1057276"/>
                <a:gd name="connsiteX5" fmla="*/ 523343 w 1311535"/>
                <a:gd name="connsiteY5" fmla="*/ 958719 h 1057276"/>
                <a:gd name="connsiteX6" fmla="*/ 64558 w 1311535"/>
                <a:gd name="connsiteY6" fmla="*/ 329276 h 1057276"/>
                <a:gd name="connsiteX0" fmla="*/ 64558 w 1321591"/>
                <a:gd name="connsiteY0" fmla="*/ 329276 h 1030157"/>
                <a:gd name="connsiteX1" fmla="*/ 135995 w 1321591"/>
                <a:gd name="connsiteY1" fmla="*/ 43525 h 1030157"/>
                <a:gd name="connsiteX2" fmla="*/ 575741 w 1321591"/>
                <a:gd name="connsiteY2" fmla="*/ 68123 h 1030157"/>
                <a:gd name="connsiteX3" fmla="*/ 1228193 w 1321591"/>
                <a:gd name="connsiteY3" fmla="*/ 377694 h 1030157"/>
                <a:gd name="connsiteX4" fmla="*/ 1136127 w 1321591"/>
                <a:gd name="connsiteY4" fmla="*/ 757904 h 1030157"/>
                <a:gd name="connsiteX5" fmla="*/ 523343 w 1321591"/>
                <a:gd name="connsiteY5" fmla="*/ 958719 h 1030157"/>
                <a:gd name="connsiteX6" fmla="*/ 64558 w 1321591"/>
                <a:gd name="connsiteY6" fmla="*/ 329276 h 1030157"/>
                <a:gd name="connsiteX0" fmla="*/ 59532 w 1316565"/>
                <a:gd name="connsiteY0" fmla="*/ 329276 h 900781"/>
                <a:gd name="connsiteX1" fmla="*/ 130969 w 1316565"/>
                <a:gd name="connsiteY1" fmla="*/ 43525 h 900781"/>
                <a:gd name="connsiteX2" fmla="*/ 570715 w 1316565"/>
                <a:gd name="connsiteY2" fmla="*/ 68123 h 900781"/>
                <a:gd name="connsiteX3" fmla="*/ 1223167 w 1316565"/>
                <a:gd name="connsiteY3" fmla="*/ 377694 h 900781"/>
                <a:gd name="connsiteX4" fmla="*/ 1131101 w 1316565"/>
                <a:gd name="connsiteY4" fmla="*/ 757904 h 900781"/>
                <a:gd name="connsiteX5" fmla="*/ 488159 w 1316565"/>
                <a:gd name="connsiteY5" fmla="*/ 829343 h 900781"/>
                <a:gd name="connsiteX6" fmla="*/ 59532 w 1316565"/>
                <a:gd name="connsiteY6" fmla="*/ 329276 h 9007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16565" h="900781">
                  <a:moveTo>
                    <a:pt x="59532" y="329276"/>
                  </a:moveTo>
                  <a:cubicBezTo>
                    <a:pt x="0" y="198306"/>
                    <a:pt x="45772" y="87050"/>
                    <a:pt x="130969" y="43525"/>
                  </a:cubicBezTo>
                  <a:cubicBezTo>
                    <a:pt x="216166" y="0"/>
                    <a:pt x="388682" y="12428"/>
                    <a:pt x="570715" y="68123"/>
                  </a:cubicBezTo>
                  <a:cubicBezTo>
                    <a:pt x="752748" y="123818"/>
                    <a:pt x="1129769" y="262731"/>
                    <a:pt x="1223167" y="377694"/>
                  </a:cubicBezTo>
                  <a:cubicBezTo>
                    <a:pt x="1316565" y="492657"/>
                    <a:pt x="1253602" y="682629"/>
                    <a:pt x="1131101" y="757904"/>
                  </a:cubicBezTo>
                  <a:cubicBezTo>
                    <a:pt x="1008600" y="833179"/>
                    <a:pt x="666754" y="900781"/>
                    <a:pt x="488159" y="829343"/>
                  </a:cubicBezTo>
                  <a:cubicBezTo>
                    <a:pt x="309564" y="757905"/>
                    <a:pt x="119064" y="460246"/>
                    <a:pt x="59532" y="329276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 w="25400"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grpSp>
          <p:nvGrpSpPr>
            <p:cNvPr id="303" name="グループ化 253"/>
            <p:cNvGrpSpPr/>
            <p:nvPr/>
          </p:nvGrpSpPr>
          <p:grpSpPr>
            <a:xfrm>
              <a:off x="29950" y="1928802"/>
              <a:ext cx="6574845" cy="2830516"/>
              <a:chOff x="29950" y="1928802"/>
              <a:chExt cx="6574845" cy="2830516"/>
            </a:xfrm>
          </p:grpSpPr>
          <p:sp>
            <p:nvSpPr>
              <p:cNvPr id="458" name="フリーフォーム 457"/>
              <p:cNvSpPr/>
              <p:nvPr/>
            </p:nvSpPr>
            <p:spPr>
              <a:xfrm>
                <a:off x="2095498" y="1928802"/>
                <a:ext cx="1465261" cy="2699543"/>
              </a:xfrm>
              <a:custGeom>
                <a:avLst/>
                <a:gdLst>
                  <a:gd name="connsiteX0" fmla="*/ 574675 w 1624012"/>
                  <a:gd name="connsiteY0" fmla="*/ 2697162 h 2793999"/>
                  <a:gd name="connsiteX1" fmla="*/ 155575 w 1624012"/>
                  <a:gd name="connsiteY1" fmla="*/ 2763837 h 2793999"/>
                  <a:gd name="connsiteX2" fmla="*/ 22225 w 1624012"/>
                  <a:gd name="connsiteY2" fmla="*/ 2516187 h 2793999"/>
                  <a:gd name="connsiteX3" fmla="*/ 288925 w 1624012"/>
                  <a:gd name="connsiteY3" fmla="*/ 1916112 h 2793999"/>
                  <a:gd name="connsiteX4" fmla="*/ 460375 w 1624012"/>
                  <a:gd name="connsiteY4" fmla="*/ 896937 h 2793999"/>
                  <a:gd name="connsiteX5" fmla="*/ 565150 w 1624012"/>
                  <a:gd name="connsiteY5" fmla="*/ 230187 h 2793999"/>
                  <a:gd name="connsiteX6" fmla="*/ 860425 w 1624012"/>
                  <a:gd name="connsiteY6" fmla="*/ 20637 h 2793999"/>
                  <a:gd name="connsiteX7" fmla="*/ 1241425 w 1624012"/>
                  <a:gd name="connsiteY7" fmla="*/ 106362 h 2793999"/>
                  <a:gd name="connsiteX8" fmla="*/ 1250950 w 1624012"/>
                  <a:gd name="connsiteY8" fmla="*/ 334962 h 2793999"/>
                  <a:gd name="connsiteX9" fmla="*/ 993775 w 1624012"/>
                  <a:gd name="connsiteY9" fmla="*/ 373062 h 2793999"/>
                  <a:gd name="connsiteX10" fmla="*/ 784225 w 1624012"/>
                  <a:gd name="connsiteY10" fmla="*/ 468312 h 2793999"/>
                  <a:gd name="connsiteX11" fmla="*/ 841375 w 1624012"/>
                  <a:gd name="connsiteY11" fmla="*/ 830262 h 2793999"/>
                  <a:gd name="connsiteX12" fmla="*/ 860425 w 1624012"/>
                  <a:gd name="connsiteY12" fmla="*/ 1363662 h 2793999"/>
                  <a:gd name="connsiteX13" fmla="*/ 1317625 w 1624012"/>
                  <a:gd name="connsiteY13" fmla="*/ 1554162 h 2793999"/>
                  <a:gd name="connsiteX14" fmla="*/ 1603375 w 1624012"/>
                  <a:gd name="connsiteY14" fmla="*/ 1611312 h 2793999"/>
                  <a:gd name="connsiteX15" fmla="*/ 1441450 w 1624012"/>
                  <a:gd name="connsiteY15" fmla="*/ 1916112 h 2793999"/>
                  <a:gd name="connsiteX16" fmla="*/ 1050925 w 1624012"/>
                  <a:gd name="connsiteY16" fmla="*/ 2259012 h 2793999"/>
                  <a:gd name="connsiteX17" fmla="*/ 727075 w 1624012"/>
                  <a:gd name="connsiteY17" fmla="*/ 2592387 h 2793999"/>
                  <a:gd name="connsiteX0" fmla="*/ 574675 w 1624012"/>
                  <a:gd name="connsiteY0" fmla="*/ 2697162 h 2793999"/>
                  <a:gd name="connsiteX1" fmla="*/ 155575 w 1624012"/>
                  <a:gd name="connsiteY1" fmla="*/ 2763837 h 2793999"/>
                  <a:gd name="connsiteX2" fmla="*/ 22225 w 1624012"/>
                  <a:gd name="connsiteY2" fmla="*/ 2516187 h 2793999"/>
                  <a:gd name="connsiteX3" fmla="*/ 288925 w 1624012"/>
                  <a:gd name="connsiteY3" fmla="*/ 1916112 h 2793999"/>
                  <a:gd name="connsiteX4" fmla="*/ 460375 w 1624012"/>
                  <a:gd name="connsiteY4" fmla="*/ 896937 h 2793999"/>
                  <a:gd name="connsiteX5" fmla="*/ 565150 w 1624012"/>
                  <a:gd name="connsiteY5" fmla="*/ 230187 h 2793999"/>
                  <a:gd name="connsiteX6" fmla="*/ 860425 w 1624012"/>
                  <a:gd name="connsiteY6" fmla="*/ 20637 h 2793999"/>
                  <a:gd name="connsiteX7" fmla="*/ 1241425 w 1624012"/>
                  <a:gd name="connsiteY7" fmla="*/ 106362 h 2793999"/>
                  <a:gd name="connsiteX8" fmla="*/ 1250950 w 1624012"/>
                  <a:gd name="connsiteY8" fmla="*/ 334962 h 2793999"/>
                  <a:gd name="connsiteX9" fmla="*/ 993775 w 1624012"/>
                  <a:gd name="connsiteY9" fmla="*/ 373062 h 2793999"/>
                  <a:gd name="connsiteX10" fmla="*/ 784225 w 1624012"/>
                  <a:gd name="connsiteY10" fmla="*/ 468312 h 2793999"/>
                  <a:gd name="connsiteX11" fmla="*/ 841375 w 1624012"/>
                  <a:gd name="connsiteY11" fmla="*/ 830262 h 2793999"/>
                  <a:gd name="connsiteX12" fmla="*/ 860425 w 1624012"/>
                  <a:gd name="connsiteY12" fmla="*/ 1363662 h 2793999"/>
                  <a:gd name="connsiteX13" fmla="*/ 1317625 w 1624012"/>
                  <a:gd name="connsiteY13" fmla="*/ 1554162 h 2793999"/>
                  <a:gd name="connsiteX14" fmla="*/ 1603375 w 1624012"/>
                  <a:gd name="connsiteY14" fmla="*/ 1611312 h 2793999"/>
                  <a:gd name="connsiteX15" fmla="*/ 1441450 w 1624012"/>
                  <a:gd name="connsiteY15" fmla="*/ 1916112 h 2793999"/>
                  <a:gd name="connsiteX16" fmla="*/ 1050925 w 1624012"/>
                  <a:gd name="connsiteY16" fmla="*/ 2259012 h 2793999"/>
                  <a:gd name="connsiteX17" fmla="*/ 727075 w 1624012"/>
                  <a:gd name="connsiteY17" fmla="*/ 2592387 h 2793999"/>
                  <a:gd name="connsiteX18" fmla="*/ 574675 w 1624012"/>
                  <a:gd name="connsiteY18" fmla="*/ 2697162 h 2793999"/>
                  <a:gd name="connsiteX0" fmla="*/ 574675 w 1624012"/>
                  <a:gd name="connsiteY0" fmla="*/ 2697162 h 2793999"/>
                  <a:gd name="connsiteX1" fmla="*/ 155575 w 1624012"/>
                  <a:gd name="connsiteY1" fmla="*/ 2763837 h 2793999"/>
                  <a:gd name="connsiteX2" fmla="*/ 22225 w 1624012"/>
                  <a:gd name="connsiteY2" fmla="*/ 2516187 h 2793999"/>
                  <a:gd name="connsiteX3" fmla="*/ 288925 w 1624012"/>
                  <a:gd name="connsiteY3" fmla="*/ 1916112 h 2793999"/>
                  <a:gd name="connsiteX4" fmla="*/ 460375 w 1624012"/>
                  <a:gd name="connsiteY4" fmla="*/ 896937 h 2793999"/>
                  <a:gd name="connsiteX5" fmla="*/ 565150 w 1624012"/>
                  <a:gd name="connsiteY5" fmla="*/ 230187 h 2793999"/>
                  <a:gd name="connsiteX6" fmla="*/ 860425 w 1624012"/>
                  <a:gd name="connsiteY6" fmla="*/ 20637 h 2793999"/>
                  <a:gd name="connsiteX7" fmla="*/ 1241425 w 1624012"/>
                  <a:gd name="connsiteY7" fmla="*/ 106362 h 2793999"/>
                  <a:gd name="connsiteX8" fmla="*/ 1250950 w 1624012"/>
                  <a:gd name="connsiteY8" fmla="*/ 334962 h 2793999"/>
                  <a:gd name="connsiteX9" fmla="*/ 993775 w 1624012"/>
                  <a:gd name="connsiteY9" fmla="*/ 373062 h 2793999"/>
                  <a:gd name="connsiteX10" fmla="*/ 784225 w 1624012"/>
                  <a:gd name="connsiteY10" fmla="*/ 468312 h 2793999"/>
                  <a:gd name="connsiteX11" fmla="*/ 841375 w 1624012"/>
                  <a:gd name="connsiteY11" fmla="*/ 830262 h 2793999"/>
                  <a:gd name="connsiteX12" fmla="*/ 860425 w 1624012"/>
                  <a:gd name="connsiteY12" fmla="*/ 1363662 h 2793999"/>
                  <a:gd name="connsiteX13" fmla="*/ 1317625 w 1624012"/>
                  <a:gd name="connsiteY13" fmla="*/ 1554162 h 2793999"/>
                  <a:gd name="connsiteX14" fmla="*/ 1603375 w 1624012"/>
                  <a:gd name="connsiteY14" fmla="*/ 1611312 h 2793999"/>
                  <a:gd name="connsiteX15" fmla="*/ 1441450 w 1624012"/>
                  <a:gd name="connsiteY15" fmla="*/ 1916112 h 2793999"/>
                  <a:gd name="connsiteX16" fmla="*/ 1050925 w 1624012"/>
                  <a:gd name="connsiteY16" fmla="*/ 2259012 h 2793999"/>
                  <a:gd name="connsiteX17" fmla="*/ 574675 w 1624012"/>
                  <a:gd name="connsiteY17" fmla="*/ 2697162 h 2793999"/>
                  <a:gd name="connsiteX0" fmla="*/ 574675 w 1604957"/>
                  <a:gd name="connsiteY0" fmla="*/ 2697162 h 2793999"/>
                  <a:gd name="connsiteX1" fmla="*/ 155575 w 1604957"/>
                  <a:gd name="connsiteY1" fmla="*/ 2763837 h 2793999"/>
                  <a:gd name="connsiteX2" fmla="*/ 22225 w 1604957"/>
                  <a:gd name="connsiteY2" fmla="*/ 2516187 h 2793999"/>
                  <a:gd name="connsiteX3" fmla="*/ 288925 w 1604957"/>
                  <a:gd name="connsiteY3" fmla="*/ 1916112 h 2793999"/>
                  <a:gd name="connsiteX4" fmla="*/ 460375 w 1604957"/>
                  <a:gd name="connsiteY4" fmla="*/ 896937 h 2793999"/>
                  <a:gd name="connsiteX5" fmla="*/ 565150 w 1604957"/>
                  <a:gd name="connsiteY5" fmla="*/ 230187 h 2793999"/>
                  <a:gd name="connsiteX6" fmla="*/ 860425 w 1604957"/>
                  <a:gd name="connsiteY6" fmla="*/ 20637 h 2793999"/>
                  <a:gd name="connsiteX7" fmla="*/ 1241425 w 1604957"/>
                  <a:gd name="connsiteY7" fmla="*/ 106362 h 2793999"/>
                  <a:gd name="connsiteX8" fmla="*/ 1250950 w 1604957"/>
                  <a:gd name="connsiteY8" fmla="*/ 334962 h 2793999"/>
                  <a:gd name="connsiteX9" fmla="*/ 993775 w 1604957"/>
                  <a:gd name="connsiteY9" fmla="*/ 373062 h 2793999"/>
                  <a:gd name="connsiteX10" fmla="*/ 784225 w 1604957"/>
                  <a:gd name="connsiteY10" fmla="*/ 468312 h 2793999"/>
                  <a:gd name="connsiteX11" fmla="*/ 841375 w 1604957"/>
                  <a:gd name="connsiteY11" fmla="*/ 830262 h 2793999"/>
                  <a:gd name="connsiteX12" fmla="*/ 860425 w 1604957"/>
                  <a:gd name="connsiteY12" fmla="*/ 1363662 h 2793999"/>
                  <a:gd name="connsiteX13" fmla="*/ 1317625 w 1604957"/>
                  <a:gd name="connsiteY13" fmla="*/ 1554162 h 2793999"/>
                  <a:gd name="connsiteX14" fmla="*/ 1584320 w 1604957"/>
                  <a:gd name="connsiteY14" fmla="*/ 1658938 h 2793999"/>
                  <a:gd name="connsiteX15" fmla="*/ 1441450 w 1604957"/>
                  <a:gd name="connsiteY15" fmla="*/ 1916112 h 2793999"/>
                  <a:gd name="connsiteX16" fmla="*/ 1050925 w 1604957"/>
                  <a:gd name="connsiteY16" fmla="*/ 2259012 h 2793999"/>
                  <a:gd name="connsiteX17" fmla="*/ 574675 w 1604957"/>
                  <a:gd name="connsiteY17" fmla="*/ 2697162 h 2793999"/>
                  <a:gd name="connsiteX0" fmla="*/ 574675 w 1604957"/>
                  <a:gd name="connsiteY0" fmla="*/ 2697162 h 2793999"/>
                  <a:gd name="connsiteX1" fmla="*/ 155575 w 1604957"/>
                  <a:gd name="connsiteY1" fmla="*/ 2763837 h 2793999"/>
                  <a:gd name="connsiteX2" fmla="*/ 22225 w 1604957"/>
                  <a:gd name="connsiteY2" fmla="*/ 2516187 h 2793999"/>
                  <a:gd name="connsiteX3" fmla="*/ 288925 w 1604957"/>
                  <a:gd name="connsiteY3" fmla="*/ 1916112 h 2793999"/>
                  <a:gd name="connsiteX4" fmla="*/ 460375 w 1604957"/>
                  <a:gd name="connsiteY4" fmla="*/ 896937 h 2793999"/>
                  <a:gd name="connsiteX5" fmla="*/ 565150 w 1604957"/>
                  <a:gd name="connsiteY5" fmla="*/ 230187 h 2793999"/>
                  <a:gd name="connsiteX6" fmla="*/ 860425 w 1604957"/>
                  <a:gd name="connsiteY6" fmla="*/ 20637 h 2793999"/>
                  <a:gd name="connsiteX7" fmla="*/ 1241425 w 1604957"/>
                  <a:gd name="connsiteY7" fmla="*/ 106362 h 2793999"/>
                  <a:gd name="connsiteX8" fmla="*/ 1250950 w 1604957"/>
                  <a:gd name="connsiteY8" fmla="*/ 334962 h 2793999"/>
                  <a:gd name="connsiteX9" fmla="*/ 993775 w 1604957"/>
                  <a:gd name="connsiteY9" fmla="*/ 373062 h 2793999"/>
                  <a:gd name="connsiteX10" fmla="*/ 784225 w 1604957"/>
                  <a:gd name="connsiteY10" fmla="*/ 468312 h 2793999"/>
                  <a:gd name="connsiteX11" fmla="*/ 784225 w 1604957"/>
                  <a:gd name="connsiteY11" fmla="*/ 830262 h 2793999"/>
                  <a:gd name="connsiteX12" fmla="*/ 860425 w 1604957"/>
                  <a:gd name="connsiteY12" fmla="*/ 1363662 h 2793999"/>
                  <a:gd name="connsiteX13" fmla="*/ 1317625 w 1604957"/>
                  <a:gd name="connsiteY13" fmla="*/ 1554162 h 2793999"/>
                  <a:gd name="connsiteX14" fmla="*/ 1584320 w 1604957"/>
                  <a:gd name="connsiteY14" fmla="*/ 1658938 h 2793999"/>
                  <a:gd name="connsiteX15" fmla="*/ 1441450 w 1604957"/>
                  <a:gd name="connsiteY15" fmla="*/ 1916112 h 2793999"/>
                  <a:gd name="connsiteX16" fmla="*/ 1050925 w 1604957"/>
                  <a:gd name="connsiteY16" fmla="*/ 2259012 h 2793999"/>
                  <a:gd name="connsiteX17" fmla="*/ 574675 w 1604957"/>
                  <a:gd name="connsiteY17" fmla="*/ 2697162 h 2793999"/>
                  <a:gd name="connsiteX0" fmla="*/ 574675 w 1547807"/>
                  <a:gd name="connsiteY0" fmla="*/ 2697162 h 2793999"/>
                  <a:gd name="connsiteX1" fmla="*/ 155575 w 1547807"/>
                  <a:gd name="connsiteY1" fmla="*/ 2763837 h 2793999"/>
                  <a:gd name="connsiteX2" fmla="*/ 22225 w 1547807"/>
                  <a:gd name="connsiteY2" fmla="*/ 2516187 h 2793999"/>
                  <a:gd name="connsiteX3" fmla="*/ 288925 w 1547807"/>
                  <a:gd name="connsiteY3" fmla="*/ 1916112 h 2793999"/>
                  <a:gd name="connsiteX4" fmla="*/ 460375 w 1547807"/>
                  <a:gd name="connsiteY4" fmla="*/ 896937 h 2793999"/>
                  <a:gd name="connsiteX5" fmla="*/ 565150 w 1547807"/>
                  <a:gd name="connsiteY5" fmla="*/ 230187 h 2793999"/>
                  <a:gd name="connsiteX6" fmla="*/ 860425 w 1547807"/>
                  <a:gd name="connsiteY6" fmla="*/ 20637 h 2793999"/>
                  <a:gd name="connsiteX7" fmla="*/ 1241425 w 1547807"/>
                  <a:gd name="connsiteY7" fmla="*/ 106362 h 2793999"/>
                  <a:gd name="connsiteX8" fmla="*/ 1250950 w 1547807"/>
                  <a:gd name="connsiteY8" fmla="*/ 334962 h 2793999"/>
                  <a:gd name="connsiteX9" fmla="*/ 993775 w 1547807"/>
                  <a:gd name="connsiteY9" fmla="*/ 373062 h 2793999"/>
                  <a:gd name="connsiteX10" fmla="*/ 784225 w 1547807"/>
                  <a:gd name="connsiteY10" fmla="*/ 468312 h 2793999"/>
                  <a:gd name="connsiteX11" fmla="*/ 784225 w 1547807"/>
                  <a:gd name="connsiteY11" fmla="*/ 830262 h 2793999"/>
                  <a:gd name="connsiteX12" fmla="*/ 860425 w 1547807"/>
                  <a:gd name="connsiteY12" fmla="*/ 1363662 h 2793999"/>
                  <a:gd name="connsiteX13" fmla="*/ 1317625 w 1547807"/>
                  <a:gd name="connsiteY13" fmla="*/ 1554162 h 2793999"/>
                  <a:gd name="connsiteX14" fmla="*/ 1527170 w 1547807"/>
                  <a:gd name="connsiteY14" fmla="*/ 1658938 h 2793999"/>
                  <a:gd name="connsiteX15" fmla="*/ 1441450 w 1547807"/>
                  <a:gd name="connsiteY15" fmla="*/ 1916112 h 2793999"/>
                  <a:gd name="connsiteX16" fmla="*/ 1050925 w 1547807"/>
                  <a:gd name="connsiteY16" fmla="*/ 2259012 h 2793999"/>
                  <a:gd name="connsiteX17" fmla="*/ 574675 w 1547807"/>
                  <a:gd name="connsiteY17" fmla="*/ 2697162 h 2793999"/>
                  <a:gd name="connsiteX0" fmla="*/ 574675 w 1547807"/>
                  <a:gd name="connsiteY0" fmla="*/ 2697162 h 2793999"/>
                  <a:gd name="connsiteX1" fmla="*/ 155575 w 1547807"/>
                  <a:gd name="connsiteY1" fmla="*/ 2763837 h 2793999"/>
                  <a:gd name="connsiteX2" fmla="*/ 22225 w 1547807"/>
                  <a:gd name="connsiteY2" fmla="*/ 2516187 h 2793999"/>
                  <a:gd name="connsiteX3" fmla="*/ 288925 w 1547807"/>
                  <a:gd name="connsiteY3" fmla="*/ 1916112 h 2793999"/>
                  <a:gd name="connsiteX4" fmla="*/ 536575 w 1547807"/>
                  <a:gd name="connsiteY4" fmla="*/ 896937 h 2793999"/>
                  <a:gd name="connsiteX5" fmla="*/ 565150 w 1547807"/>
                  <a:gd name="connsiteY5" fmla="*/ 230187 h 2793999"/>
                  <a:gd name="connsiteX6" fmla="*/ 860425 w 1547807"/>
                  <a:gd name="connsiteY6" fmla="*/ 20637 h 2793999"/>
                  <a:gd name="connsiteX7" fmla="*/ 1241425 w 1547807"/>
                  <a:gd name="connsiteY7" fmla="*/ 106362 h 2793999"/>
                  <a:gd name="connsiteX8" fmla="*/ 1250950 w 1547807"/>
                  <a:gd name="connsiteY8" fmla="*/ 334962 h 2793999"/>
                  <a:gd name="connsiteX9" fmla="*/ 993775 w 1547807"/>
                  <a:gd name="connsiteY9" fmla="*/ 373062 h 2793999"/>
                  <a:gd name="connsiteX10" fmla="*/ 784225 w 1547807"/>
                  <a:gd name="connsiteY10" fmla="*/ 468312 h 2793999"/>
                  <a:gd name="connsiteX11" fmla="*/ 784225 w 1547807"/>
                  <a:gd name="connsiteY11" fmla="*/ 830262 h 2793999"/>
                  <a:gd name="connsiteX12" fmla="*/ 860425 w 1547807"/>
                  <a:gd name="connsiteY12" fmla="*/ 1363662 h 2793999"/>
                  <a:gd name="connsiteX13" fmla="*/ 1317625 w 1547807"/>
                  <a:gd name="connsiteY13" fmla="*/ 1554162 h 2793999"/>
                  <a:gd name="connsiteX14" fmla="*/ 1527170 w 1547807"/>
                  <a:gd name="connsiteY14" fmla="*/ 1658938 h 2793999"/>
                  <a:gd name="connsiteX15" fmla="*/ 1441450 w 1547807"/>
                  <a:gd name="connsiteY15" fmla="*/ 1916112 h 2793999"/>
                  <a:gd name="connsiteX16" fmla="*/ 1050925 w 1547807"/>
                  <a:gd name="connsiteY16" fmla="*/ 2259012 h 2793999"/>
                  <a:gd name="connsiteX17" fmla="*/ 574675 w 1547807"/>
                  <a:gd name="connsiteY17" fmla="*/ 2697162 h 2793999"/>
                  <a:gd name="connsiteX0" fmla="*/ 585788 w 1558920"/>
                  <a:gd name="connsiteY0" fmla="*/ 2697162 h 2793999"/>
                  <a:gd name="connsiteX1" fmla="*/ 166688 w 1558920"/>
                  <a:gd name="connsiteY1" fmla="*/ 2763837 h 2793999"/>
                  <a:gd name="connsiteX2" fmla="*/ 33338 w 1558920"/>
                  <a:gd name="connsiteY2" fmla="*/ 2516187 h 2793999"/>
                  <a:gd name="connsiteX3" fmla="*/ 366713 w 1558920"/>
                  <a:gd name="connsiteY3" fmla="*/ 1916112 h 2793999"/>
                  <a:gd name="connsiteX4" fmla="*/ 547688 w 1558920"/>
                  <a:gd name="connsiteY4" fmla="*/ 896937 h 2793999"/>
                  <a:gd name="connsiteX5" fmla="*/ 576263 w 1558920"/>
                  <a:gd name="connsiteY5" fmla="*/ 230187 h 2793999"/>
                  <a:gd name="connsiteX6" fmla="*/ 871538 w 1558920"/>
                  <a:gd name="connsiteY6" fmla="*/ 20637 h 2793999"/>
                  <a:gd name="connsiteX7" fmla="*/ 1252538 w 1558920"/>
                  <a:gd name="connsiteY7" fmla="*/ 106362 h 2793999"/>
                  <a:gd name="connsiteX8" fmla="*/ 1262063 w 1558920"/>
                  <a:gd name="connsiteY8" fmla="*/ 334962 h 2793999"/>
                  <a:gd name="connsiteX9" fmla="*/ 1004888 w 1558920"/>
                  <a:gd name="connsiteY9" fmla="*/ 373062 h 2793999"/>
                  <a:gd name="connsiteX10" fmla="*/ 795338 w 1558920"/>
                  <a:gd name="connsiteY10" fmla="*/ 468312 h 2793999"/>
                  <a:gd name="connsiteX11" fmla="*/ 795338 w 1558920"/>
                  <a:gd name="connsiteY11" fmla="*/ 830262 h 2793999"/>
                  <a:gd name="connsiteX12" fmla="*/ 871538 w 1558920"/>
                  <a:gd name="connsiteY12" fmla="*/ 1363662 h 2793999"/>
                  <a:gd name="connsiteX13" fmla="*/ 1328738 w 1558920"/>
                  <a:gd name="connsiteY13" fmla="*/ 1554162 h 2793999"/>
                  <a:gd name="connsiteX14" fmla="*/ 1538283 w 1558920"/>
                  <a:gd name="connsiteY14" fmla="*/ 1658938 h 2793999"/>
                  <a:gd name="connsiteX15" fmla="*/ 1452563 w 1558920"/>
                  <a:gd name="connsiteY15" fmla="*/ 1916112 h 2793999"/>
                  <a:gd name="connsiteX16" fmla="*/ 1062038 w 1558920"/>
                  <a:gd name="connsiteY16" fmla="*/ 2259012 h 2793999"/>
                  <a:gd name="connsiteX17" fmla="*/ 585788 w 1558920"/>
                  <a:gd name="connsiteY17" fmla="*/ 2697162 h 2793999"/>
                  <a:gd name="connsiteX0" fmla="*/ 528638 w 1501770"/>
                  <a:gd name="connsiteY0" fmla="*/ 2697162 h 2794000"/>
                  <a:gd name="connsiteX1" fmla="*/ 109538 w 1501770"/>
                  <a:gd name="connsiteY1" fmla="*/ 2763837 h 2794000"/>
                  <a:gd name="connsiteX2" fmla="*/ 33338 w 1501770"/>
                  <a:gd name="connsiteY2" fmla="*/ 2516187 h 2794000"/>
                  <a:gd name="connsiteX3" fmla="*/ 309563 w 1501770"/>
                  <a:gd name="connsiteY3" fmla="*/ 1916112 h 2794000"/>
                  <a:gd name="connsiteX4" fmla="*/ 490538 w 1501770"/>
                  <a:gd name="connsiteY4" fmla="*/ 896937 h 2794000"/>
                  <a:gd name="connsiteX5" fmla="*/ 519113 w 1501770"/>
                  <a:gd name="connsiteY5" fmla="*/ 230187 h 2794000"/>
                  <a:gd name="connsiteX6" fmla="*/ 814388 w 1501770"/>
                  <a:gd name="connsiteY6" fmla="*/ 20637 h 2794000"/>
                  <a:gd name="connsiteX7" fmla="*/ 1195388 w 1501770"/>
                  <a:gd name="connsiteY7" fmla="*/ 106362 h 2794000"/>
                  <a:gd name="connsiteX8" fmla="*/ 1204913 w 1501770"/>
                  <a:gd name="connsiteY8" fmla="*/ 334962 h 2794000"/>
                  <a:gd name="connsiteX9" fmla="*/ 947738 w 1501770"/>
                  <a:gd name="connsiteY9" fmla="*/ 373062 h 2794000"/>
                  <a:gd name="connsiteX10" fmla="*/ 738188 w 1501770"/>
                  <a:gd name="connsiteY10" fmla="*/ 468312 h 2794000"/>
                  <a:gd name="connsiteX11" fmla="*/ 738188 w 1501770"/>
                  <a:gd name="connsiteY11" fmla="*/ 830262 h 2794000"/>
                  <a:gd name="connsiteX12" fmla="*/ 814388 w 1501770"/>
                  <a:gd name="connsiteY12" fmla="*/ 1363662 h 2794000"/>
                  <a:gd name="connsiteX13" fmla="*/ 1271588 w 1501770"/>
                  <a:gd name="connsiteY13" fmla="*/ 1554162 h 2794000"/>
                  <a:gd name="connsiteX14" fmla="*/ 1481133 w 1501770"/>
                  <a:gd name="connsiteY14" fmla="*/ 1658938 h 2794000"/>
                  <a:gd name="connsiteX15" fmla="*/ 1395413 w 1501770"/>
                  <a:gd name="connsiteY15" fmla="*/ 1916112 h 2794000"/>
                  <a:gd name="connsiteX16" fmla="*/ 1004888 w 1501770"/>
                  <a:gd name="connsiteY16" fmla="*/ 2259012 h 2794000"/>
                  <a:gd name="connsiteX17" fmla="*/ 528638 w 1501770"/>
                  <a:gd name="connsiteY17" fmla="*/ 2697162 h 2794000"/>
                  <a:gd name="connsiteX0" fmla="*/ 528637 w 1501769"/>
                  <a:gd name="connsiteY0" fmla="*/ 2697162 h 2771774"/>
                  <a:gd name="connsiteX1" fmla="*/ 109537 w 1501769"/>
                  <a:gd name="connsiteY1" fmla="*/ 2706687 h 2771774"/>
                  <a:gd name="connsiteX2" fmla="*/ 33337 w 1501769"/>
                  <a:gd name="connsiteY2" fmla="*/ 2516187 h 2771774"/>
                  <a:gd name="connsiteX3" fmla="*/ 309562 w 1501769"/>
                  <a:gd name="connsiteY3" fmla="*/ 1916112 h 2771774"/>
                  <a:gd name="connsiteX4" fmla="*/ 490537 w 1501769"/>
                  <a:gd name="connsiteY4" fmla="*/ 896937 h 2771774"/>
                  <a:gd name="connsiteX5" fmla="*/ 519112 w 1501769"/>
                  <a:gd name="connsiteY5" fmla="*/ 230187 h 2771774"/>
                  <a:gd name="connsiteX6" fmla="*/ 814387 w 1501769"/>
                  <a:gd name="connsiteY6" fmla="*/ 20637 h 2771774"/>
                  <a:gd name="connsiteX7" fmla="*/ 1195387 w 1501769"/>
                  <a:gd name="connsiteY7" fmla="*/ 106362 h 2771774"/>
                  <a:gd name="connsiteX8" fmla="*/ 1204912 w 1501769"/>
                  <a:gd name="connsiteY8" fmla="*/ 334962 h 2771774"/>
                  <a:gd name="connsiteX9" fmla="*/ 947737 w 1501769"/>
                  <a:gd name="connsiteY9" fmla="*/ 373062 h 2771774"/>
                  <a:gd name="connsiteX10" fmla="*/ 738187 w 1501769"/>
                  <a:gd name="connsiteY10" fmla="*/ 468312 h 2771774"/>
                  <a:gd name="connsiteX11" fmla="*/ 738187 w 1501769"/>
                  <a:gd name="connsiteY11" fmla="*/ 830262 h 2771774"/>
                  <a:gd name="connsiteX12" fmla="*/ 814387 w 1501769"/>
                  <a:gd name="connsiteY12" fmla="*/ 1363662 h 2771774"/>
                  <a:gd name="connsiteX13" fmla="*/ 1271587 w 1501769"/>
                  <a:gd name="connsiteY13" fmla="*/ 1554162 h 2771774"/>
                  <a:gd name="connsiteX14" fmla="*/ 1481132 w 1501769"/>
                  <a:gd name="connsiteY14" fmla="*/ 1658938 h 2771774"/>
                  <a:gd name="connsiteX15" fmla="*/ 1395412 w 1501769"/>
                  <a:gd name="connsiteY15" fmla="*/ 1916112 h 2771774"/>
                  <a:gd name="connsiteX16" fmla="*/ 1004887 w 1501769"/>
                  <a:gd name="connsiteY16" fmla="*/ 2259012 h 2771774"/>
                  <a:gd name="connsiteX17" fmla="*/ 528637 w 1501769"/>
                  <a:gd name="connsiteY17" fmla="*/ 2697162 h 2771774"/>
                  <a:gd name="connsiteX0" fmla="*/ 528637 w 1501769"/>
                  <a:gd name="connsiteY0" fmla="*/ 2635249 h 2726531"/>
                  <a:gd name="connsiteX1" fmla="*/ 109537 w 1501769"/>
                  <a:gd name="connsiteY1" fmla="*/ 2706687 h 2726531"/>
                  <a:gd name="connsiteX2" fmla="*/ 33337 w 1501769"/>
                  <a:gd name="connsiteY2" fmla="*/ 2516187 h 2726531"/>
                  <a:gd name="connsiteX3" fmla="*/ 309562 w 1501769"/>
                  <a:gd name="connsiteY3" fmla="*/ 1916112 h 2726531"/>
                  <a:gd name="connsiteX4" fmla="*/ 490537 w 1501769"/>
                  <a:gd name="connsiteY4" fmla="*/ 896937 h 2726531"/>
                  <a:gd name="connsiteX5" fmla="*/ 519112 w 1501769"/>
                  <a:gd name="connsiteY5" fmla="*/ 230187 h 2726531"/>
                  <a:gd name="connsiteX6" fmla="*/ 814387 w 1501769"/>
                  <a:gd name="connsiteY6" fmla="*/ 20637 h 2726531"/>
                  <a:gd name="connsiteX7" fmla="*/ 1195387 w 1501769"/>
                  <a:gd name="connsiteY7" fmla="*/ 106362 h 2726531"/>
                  <a:gd name="connsiteX8" fmla="*/ 1204912 w 1501769"/>
                  <a:gd name="connsiteY8" fmla="*/ 334962 h 2726531"/>
                  <a:gd name="connsiteX9" fmla="*/ 947737 w 1501769"/>
                  <a:gd name="connsiteY9" fmla="*/ 373062 h 2726531"/>
                  <a:gd name="connsiteX10" fmla="*/ 738187 w 1501769"/>
                  <a:gd name="connsiteY10" fmla="*/ 468312 h 2726531"/>
                  <a:gd name="connsiteX11" fmla="*/ 738187 w 1501769"/>
                  <a:gd name="connsiteY11" fmla="*/ 830262 h 2726531"/>
                  <a:gd name="connsiteX12" fmla="*/ 814387 w 1501769"/>
                  <a:gd name="connsiteY12" fmla="*/ 1363662 h 2726531"/>
                  <a:gd name="connsiteX13" fmla="*/ 1271587 w 1501769"/>
                  <a:gd name="connsiteY13" fmla="*/ 1554162 h 2726531"/>
                  <a:gd name="connsiteX14" fmla="*/ 1481132 w 1501769"/>
                  <a:gd name="connsiteY14" fmla="*/ 1658938 h 2726531"/>
                  <a:gd name="connsiteX15" fmla="*/ 1395412 w 1501769"/>
                  <a:gd name="connsiteY15" fmla="*/ 1916112 h 2726531"/>
                  <a:gd name="connsiteX16" fmla="*/ 1004887 w 1501769"/>
                  <a:gd name="connsiteY16" fmla="*/ 2259012 h 2726531"/>
                  <a:gd name="connsiteX17" fmla="*/ 528637 w 1501769"/>
                  <a:gd name="connsiteY17" fmla="*/ 2635249 h 2726531"/>
                  <a:gd name="connsiteX0" fmla="*/ 528637 w 1501769"/>
                  <a:gd name="connsiteY0" fmla="*/ 2635249 h 2726531"/>
                  <a:gd name="connsiteX1" fmla="*/ 109537 w 1501769"/>
                  <a:gd name="connsiteY1" fmla="*/ 2706687 h 2726531"/>
                  <a:gd name="connsiteX2" fmla="*/ 33337 w 1501769"/>
                  <a:gd name="connsiteY2" fmla="*/ 2516187 h 2726531"/>
                  <a:gd name="connsiteX3" fmla="*/ 309562 w 1501769"/>
                  <a:gd name="connsiteY3" fmla="*/ 1916112 h 2726531"/>
                  <a:gd name="connsiteX4" fmla="*/ 490537 w 1501769"/>
                  <a:gd name="connsiteY4" fmla="*/ 896937 h 2726531"/>
                  <a:gd name="connsiteX5" fmla="*/ 519112 w 1501769"/>
                  <a:gd name="connsiteY5" fmla="*/ 230187 h 2726531"/>
                  <a:gd name="connsiteX6" fmla="*/ 814387 w 1501769"/>
                  <a:gd name="connsiteY6" fmla="*/ 20637 h 2726531"/>
                  <a:gd name="connsiteX7" fmla="*/ 1195387 w 1501769"/>
                  <a:gd name="connsiteY7" fmla="*/ 106362 h 2726531"/>
                  <a:gd name="connsiteX8" fmla="*/ 1204912 w 1501769"/>
                  <a:gd name="connsiteY8" fmla="*/ 334962 h 2726531"/>
                  <a:gd name="connsiteX9" fmla="*/ 947737 w 1501769"/>
                  <a:gd name="connsiteY9" fmla="*/ 373062 h 2726531"/>
                  <a:gd name="connsiteX10" fmla="*/ 800100 w 1501769"/>
                  <a:gd name="connsiteY10" fmla="*/ 468312 h 2726531"/>
                  <a:gd name="connsiteX11" fmla="*/ 738187 w 1501769"/>
                  <a:gd name="connsiteY11" fmla="*/ 830262 h 2726531"/>
                  <a:gd name="connsiteX12" fmla="*/ 814387 w 1501769"/>
                  <a:gd name="connsiteY12" fmla="*/ 1363662 h 2726531"/>
                  <a:gd name="connsiteX13" fmla="*/ 1271587 w 1501769"/>
                  <a:gd name="connsiteY13" fmla="*/ 1554162 h 2726531"/>
                  <a:gd name="connsiteX14" fmla="*/ 1481132 w 1501769"/>
                  <a:gd name="connsiteY14" fmla="*/ 1658938 h 2726531"/>
                  <a:gd name="connsiteX15" fmla="*/ 1395412 w 1501769"/>
                  <a:gd name="connsiteY15" fmla="*/ 1916112 h 2726531"/>
                  <a:gd name="connsiteX16" fmla="*/ 1004887 w 1501769"/>
                  <a:gd name="connsiteY16" fmla="*/ 2259012 h 2726531"/>
                  <a:gd name="connsiteX17" fmla="*/ 528637 w 1501769"/>
                  <a:gd name="connsiteY17" fmla="*/ 2635249 h 2726531"/>
                  <a:gd name="connsiteX0" fmla="*/ 528637 w 1501769"/>
                  <a:gd name="connsiteY0" fmla="*/ 2635249 h 2726531"/>
                  <a:gd name="connsiteX1" fmla="*/ 109537 w 1501769"/>
                  <a:gd name="connsiteY1" fmla="*/ 2706687 h 2726531"/>
                  <a:gd name="connsiteX2" fmla="*/ 33337 w 1501769"/>
                  <a:gd name="connsiteY2" fmla="*/ 2516187 h 2726531"/>
                  <a:gd name="connsiteX3" fmla="*/ 309562 w 1501769"/>
                  <a:gd name="connsiteY3" fmla="*/ 1916112 h 2726531"/>
                  <a:gd name="connsiteX4" fmla="*/ 490537 w 1501769"/>
                  <a:gd name="connsiteY4" fmla="*/ 896937 h 2726531"/>
                  <a:gd name="connsiteX5" fmla="*/ 519112 w 1501769"/>
                  <a:gd name="connsiteY5" fmla="*/ 230187 h 2726531"/>
                  <a:gd name="connsiteX6" fmla="*/ 814387 w 1501769"/>
                  <a:gd name="connsiteY6" fmla="*/ 20637 h 2726531"/>
                  <a:gd name="connsiteX7" fmla="*/ 1195387 w 1501769"/>
                  <a:gd name="connsiteY7" fmla="*/ 106362 h 2726531"/>
                  <a:gd name="connsiteX8" fmla="*/ 1204912 w 1501769"/>
                  <a:gd name="connsiteY8" fmla="*/ 334962 h 2726531"/>
                  <a:gd name="connsiteX9" fmla="*/ 947737 w 1501769"/>
                  <a:gd name="connsiteY9" fmla="*/ 373062 h 2726531"/>
                  <a:gd name="connsiteX10" fmla="*/ 800100 w 1501769"/>
                  <a:gd name="connsiteY10" fmla="*/ 468312 h 2726531"/>
                  <a:gd name="connsiteX11" fmla="*/ 738187 w 1501769"/>
                  <a:gd name="connsiteY11" fmla="*/ 830262 h 2726531"/>
                  <a:gd name="connsiteX12" fmla="*/ 814387 w 1501769"/>
                  <a:gd name="connsiteY12" fmla="*/ 1363662 h 2726531"/>
                  <a:gd name="connsiteX13" fmla="*/ 1271587 w 1501769"/>
                  <a:gd name="connsiteY13" fmla="*/ 1554162 h 2726531"/>
                  <a:gd name="connsiteX14" fmla="*/ 1481132 w 1501769"/>
                  <a:gd name="connsiteY14" fmla="*/ 1658938 h 2726531"/>
                  <a:gd name="connsiteX15" fmla="*/ 1395412 w 1501769"/>
                  <a:gd name="connsiteY15" fmla="*/ 1916112 h 2726531"/>
                  <a:gd name="connsiteX16" fmla="*/ 1004887 w 1501769"/>
                  <a:gd name="connsiteY16" fmla="*/ 2259012 h 2726531"/>
                  <a:gd name="connsiteX17" fmla="*/ 528637 w 1501769"/>
                  <a:gd name="connsiteY17" fmla="*/ 2635249 h 2726531"/>
                  <a:gd name="connsiteX0" fmla="*/ 528637 w 1501769"/>
                  <a:gd name="connsiteY0" fmla="*/ 2635249 h 2726531"/>
                  <a:gd name="connsiteX1" fmla="*/ 109537 w 1501769"/>
                  <a:gd name="connsiteY1" fmla="*/ 2706687 h 2726531"/>
                  <a:gd name="connsiteX2" fmla="*/ 33337 w 1501769"/>
                  <a:gd name="connsiteY2" fmla="*/ 2516187 h 2726531"/>
                  <a:gd name="connsiteX3" fmla="*/ 309562 w 1501769"/>
                  <a:gd name="connsiteY3" fmla="*/ 1916112 h 2726531"/>
                  <a:gd name="connsiteX4" fmla="*/ 490537 w 1501769"/>
                  <a:gd name="connsiteY4" fmla="*/ 896937 h 2726531"/>
                  <a:gd name="connsiteX5" fmla="*/ 519112 w 1501769"/>
                  <a:gd name="connsiteY5" fmla="*/ 230187 h 2726531"/>
                  <a:gd name="connsiteX6" fmla="*/ 814387 w 1501769"/>
                  <a:gd name="connsiteY6" fmla="*/ 20637 h 2726531"/>
                  <a:gd name="connsiteX7" fmla="*/ 1195387 w 1501769"/>
                  <a:gd name="connsiteY7" fmla="*/ 106362 h 2726531"/>
                  <a:gd name="connsiteX8" fmla="*/ 1204912 w 1501769"/>
                  <a:gd name="connsiteY8" fmla="*/ 334962 h 2726531"/>
                  <a:gd name="connsiteX9" fmla="*/ 947737 w 1501769"/>
                  <a:gd name="connsiteY9" fmla="*/ 373062 h 2726531"/>
                  <a:gd name="connsiteX10" fmla="*/ 800100 w 1501769"/>
                  <a:gd name="connsiteY10" fmla="*/ 468312 h 2726531"/>
                  <a:gd name="connsiteX11" fmla="*/ 795337 w 1501769"/>
                  <a:gd name="connsiteY11" fmla="*/ 830262 h 2726531"/>
                  <a:gd name="connsiteX12" fmla="*/ 814387 w 1501769"/>
                  <a:gd name="connsiteY12" fmla="*/ 1363662 h 2726531"/>
                  <a:gd name="connsiteX13" fmla="*/ 1271587 w 1501769"/>
                  <a:gd name="connsiteY13" fmla="*/ 1554162 h 2726531"/>
                  <a:gd name="connsiteX14" fmla="*/ 1481132 w 1501769"/>
                  <a:gd name="connsiteY14" fmla="*/ 1658938 h 2726531"/>
                  <a:gd name="connsiteX15" fmla="*/ 1395412 w 1501769"/>
                  <a:gd name="connsiteY15" fmla="*/ 1916112 h 2726531"/>
                  <a:gd name="connsiteX16" fmla="*/ 1004887 w 1501769"/>
                  <a:gd name="connsiteY16" fmla="*/ 2259012 h 2726531"/>
                  <a:gd name="connsiteX17" fmla="*/ 528637 w 1501769"/>
                  <a:gd name="connsiteY17" fmla="*/ 2635249 h 2726531"/>
                  <a:gd name="connsiteX0" fmla="*/ 528637 w 1501769"/>
                  <a:gd name="connsiteY0" fmla="*/ 2635249 h 2726531"/>
                  <a:gd name="connsiteX1" fmla="*/ 109537 w 1501769"/>
                  <a:gd name="connsiteY1" fmla="*/ 2706687 h 2726531"/>
                  <a:gd name="connsiteX2" fmla="*/ 33337 w 1501769"/>
                  <a:gd name="connsiteY2" fmla="*/ 2516187 h 2726531"/>
                  <a:gd name="connsiteX3" fmla="*/ 309562 w 1501769"/>
                  <a:gd name="connsiteY3" fmla="*/ 1916112 h 2726531"/>
                  <a:gd name="connsiteX4" fmla="*/ 490537 w 1501769"/>
                  <a:gd name="connsiteY4" fmla="*/ 896937 h 2726531"/>
                  <a:gd name="connsiteX5" fmla="*/ 519112 w 1501769"/>
                  <a:gd name="connsiteY5" fmla="*/ 230187 h 2726531"/>
                  <a:gd name="connsiteX6" fmla="*/ 814387 w 1501769"/>
                  <a:gd name="connsiteY6" fmla="*/ 20637 h 2726531"/>
                  <a:gd name="connsiteX7" fmla="*/ 1195387 w 1501769"/>
                  <a:gd name="connsiteY7" fmla="*/ 106362 h 2726531"/>
                  <a:gd name="connsiteX8" fmla="*/ 1204912 w 1501769"/>
                  <a:gd name="connsiteY8" fmla="*/ 334962 h 2726531"/>
                  <a:gd name="connsiteX9" fmla="*/ 947737 w 1501769"/>
                  <a:gd name="connsiteY9" fmla="*/ 373062 h 2726531"/>
                  <a:gd name="connsiteX10" fmla="*/ 800100 w 1501769"/>
                  <a:gd name="connsiteY10" fmla="*/ 468312 h 2726531"/>
                  <a:gd name="connsiteX11" fmla="*/ 795337 w 1501769"/>
                  <a:gd name="connsiteY11" fmla="*/ 830262 h 2726531"/>
                  <a:gd name="connsiteX12" fmla="*/ 881062 w 1501769"/>
                  <a:gd name="connsiteY12" fmla="*/ 1363662 h 2726531"/>
                  <a:gd name="connsiteX13" fmla="*/ 1271587 w 1501769"/>
                  <a:gd name="connsiteY13" fmla="*/ 1554162 h 2726531"/>
                  <a:gd name="connsiteX14" fmla="*/ 1481132 w 1501769"/>
                  <a:gd name="connsiteY14" fmla="*/ 1658938 h 2726531"/>
                  <a:gd name="connsiteX15" fmla="*/ 1395412 w 1501769"/>
                  <a:gd name="connsiteY15" fmla="*/ 1916112 h 2726531"/>
                  <a:gd name="connsiteX16" fmla="*/ 1004887 w 1501769"/>
                  <a:gd name="connsiteY16" fmla="*/ 2259012 h 2726531"/>
                  <a:gd name="connsiteX17" fmla="*/ 528637 w 1501769"/>
                  <a:gd name="connsiteY17" fmla="*/ 2635249 h 2726531"/>
                  <a:gd name="connsiteX0" fmla="*/ 528637 w 1501769"/>
                  <a:gd name="connsiteY0" fmla="*/ 2635249 h 2740818"/>
                  <a:gd name="connsiteX1" fmla="*/ 109537 w 1501769"/>
                  <a:gd name="connsiteY1" fmla="*/ 2706687 h 2740818"/>
                  <a:gd name="connsiteX2" fmla="*/ 33337 w 1501769"/>
                  <a:gd name="connsiteY2" fmla="*/ 2430462 h 2740818"/>
                  <a:gd name="connsiteX3" fmla="*/ 309562 w 1501769"/>
                  <a:gd name="connsiteY3" fmla="*/ 1916112 h 2740818"/>
                  <a:gd name="connsiteX4" fmla="*/ 490537 w 1501769"/>
                  <a:gd name="connsiteY4" fmla="*/ 896937 h 2740818"/>
                  <a:gd name="connsiteX5" fmla="*/ 519112 w 1501769"/>
                  <a:gd name="connsiteY5" fmla="*/ 230187 h 2740818"/>
                  <a:gd name="connsiteX6" fmla="*/ 814387 w 1501769"/>
                  <a:gd name="connsiteY6" fmla="*/ 20637 h 2740818"/>
                  <a:gd name="connsiteX7" fmla="*/ 1195387 w 1501769"/>
                  <a:gd name="connsiteY7" fmla="*/ 106362 h 2740818"/>
                  <a:gd name="connsiteX8" fmla="*/ 1204912 w 1501769"/>
                  <a:gd name="connsiteY8" fmla="*/ 334962 h 2740818"/>
                  <a:gd name="connsiteX9" fmla="*/ 947737 w 1501769"/>
                  <a:gd name="connsiteY9" fmla="*/ 373062 h 2740818"/>
                  <a:gd name="connsiteX10" fmla="*/ 800100 w 1501769"/>
                  <a:gd name="connsiteY10" fmla="*/ 468312 h 2740818"/>
                  <a:gd name="connsiteX11" fmla="*/ 795337 w 1501769"/>
                  <a:gd name="connsiteY11" fmla="*/ 830262 h 2740818"/>
                  <a:gd name="connsiteX12" fmla="*/ 881062 w 1501769"/>
                  <a:gd name="connsiteY12" fmla="*/ 1363662 h 2740818"/>
                  <a:gd name="connsiteX13" fmla="*/ 1271587 w 1501769"/>
                  <a:gd name="connsiteY13" fmla="*/ 1554162 h 2740818"/>
                  <a:gd name="connsiteX14" fmla="*/ 1481132 w 1501769"/>
                  <a:gd name="connsiteY14" fmla="*/ 1658938 h 2740818"/>
                  <a:gd name="connsiteX15" fmla="*/ 1395412 w 1501769"/>
                  <a:gd name="connsiteY15" fmla="*/ 1916112 h 2740818"/>
                  <a:gd name="connsiteX16" fmla="*/ 1004887 w 1501769"/>
                  <a:gd name="connsiteY16" fmla="*/ 2259012 h 2740818"/>
                  <a:gd name="connsiteX17" fmla="*/ 528637 w 1501769"/>
                  <a:gd name="connsiteY17" fmla="*/ 2635249 h 2740818"/>
                  <a:gd name="connsiteX0" fmla="*/ 528637 w 1501769"/>
                  <a:gd name="connsiteY0" fmla="*/ 2635249 h 2699543"/>
                  <a:gd name="connsiteX1" fmla="*/ 109537 w 1501769"/>
                  <a:gd name="connsiteY1" fmla="*/ 2644775 h 2699543"/>
                  <a:gd name="connsiteX2" fmla="*/ 33337 w 1501769"/>
                  <a:gd name="connsiteY2" fmla="*/ 2430462 h 2699543"/>
                  <a:gd name="connsiteX3" fmla="*/ 309562 w 1501769"/>
                  <a:gd name="connsiteY3" fmla="*/ 1916112 h 2699543"/>
                  <a:gd name="connsiteX4" fmla="*/ 490537 w 1501769"/>
                  <a:gd name="connsiteY4" fmla="*/ 896937 h 2699543"/>
                  <a:gd name="connsiteX5" fmla="*/ 519112 w 1501769"/>
                  <a:gd name="connsiteY5" fmla="*/ 230187 h 2699543"/>
                  <a:gd name="connsiteX6" fmla="*/ 814387 w 1501769"/>
                  <a:gd name="connsiteY6" fmla="*/ 20637 h 2699543"/>
                  <a:gd name="connsiteX7" fmla="*/ 1195387 w 1501769"/>
                  <a:gd name="connsiteY7" fmla="*/ 106362 h 2699543"/>
                  <a:gd name="connsiteX8" fmla="*/ 1204912 w 1501769"/>
                  <a:gd name="connsiteY8" fmla="*/ 334962 h 2699543"/>
                  <a:gd name="connsiteX9" fmla="*/ 947737 w 1501769"/>
                  <a:gd name="connsiteY9" fmla="*/ 373062 h 2699543"/>
                  <a:gd name="connsiteX10" fmla="*/ 800100 w 1501769"/>
                  <a:gd name="connsiteY10" fmla="*/ 468312 h 2699543"/>
                  <a:gd name="connsiteX11" fmla="*/ 795337 w 1501769"/>
                  <a:gd name="connsiteY11" fmla="*/ 830262 h 2699543"/>
                  <a:gd name="connsiteX12" fmla="*/ 881062 w 1501769"/>
                  <a:gd name="connsiteY12" fmla="*/ 1363662 h 2699543"/>
                  <a:gd name="connsiteX13" fmla="*/ 1271587 w 1501769"/>
                  <a:gd name="connsiteY13" fmla="*/ 1554162 h 2699543"/>
                  <a:gd name="connsiteX14" fmla="*/ 1481132 w 1501769"/>
                  <a:gd name="connsiteY14" fmla="*/ 1658938 h 2699543"/>
                  <a:gd name="connsiteX15" fmla="*/ 1395412 w 1501769"/>
                  <a:gd name="connsiteY15" fmla="*/ 1916112 h 2699543"/>
                  <a:gd name="connsiteX16" fmla="*/ 1004887 w 1501769"/>
                  <a:gd name="connsiteY16" fmla="*/ 2259012 h 2699543"/>
                  <a:gd name="connsiteX17" fmla="*/ 528637 w 1501769"/>
                  <a:gd name="connsiteY17" fmla="*/ 2635249 h 2699543"/>
                  <a:gd name="connsiteX0" fmla="*/ 528637 w 1501769"/>
                  <a:gd name="connsiteY0" fmla="*/ 2635249 h 2699543"/>
                  <a:gd name="connsiteX1" fmla="*/ 109537 w 1501769"/>
                  <a:gd name="connsiteY1" fmla="*/ 2644775 h 2699543"/>
                  <a:gd name="connsiteX2" fmla="*/ 33337 w 1501769"/>
                  <a:gd name="connsiteY2" fmla="*/ 2430462 h 2699543"/>
                  <a:gd name="connsiteX3" fmla="*/ 309562 w 1501769"/>
                  <a:gd name="connsiteY3" fmla="*/ 1916112 h 2699543"/>
                  <a:gd name="connsiteX4" fmla="*/ 490537 w 1501769"/>
                  <a:gd name="connsiteY4" fmla="*/ 896937 h 2699543"/>
                  <a:gd name="connsiteX5" fmla="*/ 519112 w 1501769"/>
                  <a:gd name="connsiteY5" fmla="*/ 230187 h 2699543"/>
                  <a:gd name="connsiteX6" fmla="*/ 814387 w 1501769"/>
                  <a:gd name="connsiteY6" fmla="*/ 20637 h 2699543"/>
                  <a:gd name="connsiteX7" fmla="*/ 1195387 w 1501769"/>
                  <a:gd name="connsiteY7" fmla="*/ 106362 h 2699543"/>
                  <a:gd name="connsiteX8" fmla="*/ 1204912 w 1501769"/>
                  <a:gd name="connsiteY8" fmla="*/ 334962 h 2699543"/>
                  <a:gd name="connsiteX9" fmla="*/ 947737 w 1501769"/>
                  <a:gd name="connsiteY9" fmla="*/ 373062 h 2699543"/>
                  <a:gd name="connsiteX10" fmla="*/ 800100 w 1501769"/>
                  <a:gd name="connsiteY10" fmla="*/ 468312 h 2699543"/>
                  <a:gd name="connsiteX11" fmla="*/ 795337 w 1501769"/>
                  <a:gd name="connsiteY11" fmla="*/ 830262 h 2699543"/>
                  <a:gd name="connsiteX12" fmla="*/ 881062 w 1501769"/>
                  <a:gd name="connsiteY12" fmla="*/ 1363662 h 2699543"/>
                  <a:gd name="connsiteX13" fmla="*/ 1271587 w 1501769"/>
                  <a:gd name="connsiteY13" fmla="*/ 1554162 h 2699543"/>
                  <a:gd name="connsiteX14" fmla="*/ 1481132 w 1501769"/>
                  <a:gd name="connsiteY14" fmla="*/ 1658938 h 2699543"/>
                  <a:gd name="connsiteX15" fmla="*/ 1395412 w 1501769"/>
                  <a:gd name="connsiteY15" fmla="*/ 1916112 h 2699543"/>
                  <a:gd name="connsiteX16" fmla="*/ 1004887 w 1501769"/>
                  <a:gd name="connsiteY16" fmla="*/ 2259012 h 2699543"/>
                  <a:gd name="connsiteX17" fmla="*/ 528637 w 1501769"/>
                  <a:gd name="connsiteY17" fmla="*/ 2635249 h 2699543"/>
                  <a:gd name="connsiteX0" fmla="*/ 528637 w 1501769"/>
                  <a:gd name="connsiteY0" fmla="*/ 2635249 h 2699543"/>
                  <a:gd name="connsiteX1" fmla="*/ 109537 w 1501769"/>
                  <a:gd name="connsiteY1" fmla="*/ 2644775 h 2699543"/>
                  <a:gd name="connsiteX2" fmla="*/ 33337 w 1501769"/>
                  <a:gd name="connsiteY2" fmla="*/ 2430462 h 2699543"/>
                  <a:gd name="connsiteX3" fmla="*/ 309562 w 1501769"/>
                  <a:gd name="connsiteY3" fmla="*/ 1916112 h 2699543"/>
                  <a:gd name="connsiteX4" fmla="*/ 490537 w 1501769"/>
                  <a:gd name="connsiteY4" fmla="*/ 896937 h 2699543"/>
                  <a:gd name="connsiteX5" fmla="*/ 519112 w 1501769"/>
                  <a:gd name="connsiteY5" fmla="*/ 230187 h 2699543"/>
                  <a:gd name="connsiteX6" fmla="*/ 814387 w 1501769"/>
                  <a:gd name="connsiteY6" fmla="*/ 20637 h 2699543"/>
                  <a:gd name="connsiteX7" fmla="*/ 1195387 w 1501769"/>
                  <a:gd name="connsiteY7" fmla="*/ 106362 h 2699543"/>
                  <a:gd name="connsiteX8" fmla="*/ 1204912 w 1501769"/>
                  <a:gd name="connsiteY8" fmla="*/ 334962 h 2699543"/>
                  <a:gd name="connsiteX9" fmla="*/ 947737 w 1501769"/>
                  <a:gd name="connsiteY9" fmla="*/ 373062 h 2699543"/>
                  <a:gd name="connsiteX10" fmla="*/ 800100 w 1501769"/>
                  <a:gd name="connsiteY10" fmla="*/ 468312 h 2699543"/>
                  <a:gd name="connsiteX11" fmla="*/ 795337 w 1501769"/>
                  <a:gd name="connsiteY11" fmla="*/ 830262 h 2699543"/>
                  <a:gd name="connsiteX12" fmla="*/ 881062 w 1501769"/>
                  <a:gd name="connsiteY12" fmla="*/ 1363662 h 2699543"/>
                  <a:gd name="connsiteX13" fmla="*/ 1271587 w 1501769"/>
                  <a:gd name="connsiteY13" fmla="*/ 1554162 h 2699543"/>
                  <a:gd name="connsiteX14" fmla="*/ 1481132 w 1501769"/>
                  <a:gd name="connsiteY14" fmla="*/ 1658938 h 2699543"/>
                  <a:gd name="connsiteX15" fmla="*/ 1395412 w 1501769"/>
                  <a:gd name="connsiteY15" fmla="*/ 1916112 h 2699543"/>
                  <a:gd name="connsiteX16" fmla="*/ 1004887 w 1501769"/>
                  <a:gd name="connsiteY16" fmla="*/ 2259012 h 2699543"/>
                  <a:gd name="connsiteX17" fmla="*/ 528637 w 1501769"/>
                  <a:gd name="connsiteY17" fmla="*/ 2635249 h 2699543"/>
                  <a:gd name="connsiteX0" fmla="*/ 528637 w 1501769"/>
                  <a:gd name="connsiteY0" fmla="*/ 2635249 h 2699543"/>
                  <a:gd name="connsiteX1" fmla="*/ 109537 w 1501769"/>
                  <a:gd name="connsiteY1" fmla="*/ 2644775 h 2699543"/>
                  <a:gd name="connsiteX2" fmla="*/ 33337 w 1501769"/>
                  <a:gd name="connsiteY2" fmla="*/ 2430462 h 2699543"/>
                  <a:gd name="connsiteX3" fmla="*/ 309562 w 1501769"/>
                  <a:gd name="connsiteY3" fmla="*/ 1916112 h 2699543"/>
                  <a:gd name="connsiteX4" fmla="*/ 547687 w 1501769"/>
                  <a:gd name="connsiteY4" fmla="*/ 1025524 h 2699543"/>
                  <a:gd name="connsiteX5" fmla="*/ 519112 w 1501769"/>
                  <a:gd name="connsiteY5" fmla="*/ 230187 h 2699543"/>
                  <a:gd name="connsiteX6" fmla="*/ 814387 w 1501769"/>
                  <a:gd name="connsiteY6" fmla="*/ 20637 h 2699543"/>
                  <a:gd name="connsiteX7" fmla="*/ 1195387 w 1501769"/>
                  <a:gd name="connsiteY7" fmla="*/ 106362 h 2699543"/>
                  <a:gd name="connsiteX8" fmla="*/ 1204912 w 1501769"/>
                  <a:gd name="connsiteY8" fmla="*/ 334962 h 2699543"/>
                  <a:gd name="connsiteX9" fmla="*/ 947737 w 1501769"/>
                  <a:gd name="connsiteY9" fmla="*/ 373062 h 2699543"/>
                  <a:gd name="connsiteX10" fmla="*/ 800100 w 1501769"/>
                  <a:gd name="connsiteY10" fmla="*/ 468312 h 2699543"/>
                  <a:gd name="connsiteX11" fmla="*/ 795337 w 1501769"/>
                  <a:gd name="connsiteY11" fmla="*/ 830262 h 2699543"/>
                  <a:gd name="connsiteX12" fmla="*/ 881062 w 1501769"/>
                  <a:gd name="connsiteY12" fmla="*/ 1363662 h 2699543"/>
                  <a:gd name="connsiteX13" fmla="*/ 1271587 w 1501769"/>
                  <a:gd name="connsiteY13" fmla="*/ 1554162 h 2699543"/>
                  <a:gd name="connsiteX14" fmla="*/ 1481132 w 1501769"/>
                  <a:gd name="connsiteY14" fmla="*/ 1658938 h 2699543"/>
                  <a:gd name="connsiteX15" fmla="*/ 1395412 w 1501769"/>
                  <a:gd name="connsiteY15" fmla="*/ 1916112 h 2699543"/>
                  <a:gd name="connsiteX16" fmla="*/ 1004887 w 1501769"/>
                  <a:gd name="connsiteY16" fmla="*/ 2259012 h 2699543"/>
                  <a:gd name="connsiteX17" fmla="*/ 528637 w 1501769"/>
                  <a:gd name="connsiteY17" fmla="*/ 2635249 h 2699543"/>
                  <a:gd name="connsiteX0" fmla="*/ 528637 w 1501769"/>
                  <a:gd name="connsiteY0" fmla="*/ 2635249 h 2699543"/>
                  <a:gd name="connsiteX1" fmla="*/ 109537 w 1501769"/>
                  <a:gd name="connsiteY1" fmla="*/ 2644775 h 2699543"/>
                  <a:gd name="connsiteX2" fmla="*/ 33337 w 1501769"/>
                  <a:gd name="connsiteY2" fmla="*/ 2430462 h 2699543"/>
                  <a:gd name="connsiteX3" fmla="*/ 309562 w 1501769"/>
                  <a:gd name="connsiteY3" fmla="*/ 1916112 h 2699543"/>
                  <a:gd name="connsiteX4" fmla="*/ 547687 w 1501769"/>
                  <a:gd name="connsiteY4" fmla="*/ 1025524 h 2699543"/>
                  <a:gd name="connsiteX5" fmla="*/ 590549 w 1501769"/>
                  <a:gd name="connsiteY5" fmla="*/ 230187 h 2699543"/>
                  <a:gd name="connsiteX6" fmla="*/ 814387 w 1501769"/>
                  <a:gd name="connsiteY6" fmla="*/ 20637 h 2699543"/>
                  <a:gd name="connsiteX7" fmla="*/ 1195387 w 1501769"/>
                  <a:gd name="connsiteY7" fmla="*/ 106362 h 2699543"/>
                  <a:gd name="connsiteX8" fmla="*/ 1204912 w 1501769"/>
                  <a:gd name="connsiteY8" fmla="*/ 334962 h 2699543"/>
                  <a:gd name="connsiteX9" fmla="*/ 947737 w 1501769"/>
                  <a:gd name="connsiteY9" fmla="*/ 373062 h 2699543"/>
                  <a:gd name="connsiteX10" fmla="*/ 800100 w 1501769"/>
                  <a:gd name="connsiteY10" fmla="*/ 468312 h 2699543"/>
                  <a:gd name="connsiteX11" fmla="*/ 795337 w 1501769"/>
                  <a:gd name="connsiteY11" fmla="*/ 830262 h 2699543"/>
                  <a:gd name="connsiteX12" fmla="*/ 881062 w 1501769"/>
                  <a:gd name="connsiteY12" fmla="*/ 1363662 h 2699543"/>
                  <a:gd name="connsiteX13" fmla="*/ 1271587 w 1501769"/>
                  <a:gd name="connsiteY13" fmla="*/ 1554162 h 2699543"/>
                  <a:gd name="connsiteX14" fmla="*/ 1481132 w 1501769"/>
                  <a:gd name="connsiteY14" fmla="*/ 1658938 h 2699543"/>
                  <a:gd name="connsiteX15" fmla="*/ 1395412 w 1501769"/>
                  <a:gd name="connsiteY15" fmla="*/ 1916112 h 2699543"/>
                  <a:gd name="connsiteX16" fmla="*/ 1004887 w 1501769"/>
                  <a:gd name="connsiteY16" fmla="*/ 2259012 h 2699543"/>
                  <a:gd name="connsiteX17" fmla="*/ 528637 w 1501769"/>
                  <a:gd name="connsiteY17" fmla="*/ 2635249 h 2699543"/>
                  <a:gd name="connsiteX0" fmla="*/ 528637 w 1501769"/>
                  <a:gd name="connsiteY0" fmla="*/ 2635249 h 2699543"/>
                  <a:gd name="connsiteX1" fmla="*/ 109537 w 1501769"/>
                  <a:gd name="connsiteY1" fmla="*/ 2644775 h 2699543"/>
                  <a:gd name="connsiteX2" fmla="*/ 33337 w 1501769"/>
                  <a:gd name="connsiteY2" fmla="*/ 2320925 h 2699543"/>
                  <a:gd name="connsiteX3" fmla="*/ 309562 w 1501769"/>
                  <a:gd name="connsiteY3" fmla="*/ 1916112 h 2699543"/>
                  <a:gd name="connsiteX4" fmla="*/ 547687 w 1501769"/>
                  <a:gd name="connsiteY4" fmla="*/ 1025524 h 2699543"/>
                  <a:gd name="connsiteX5" fmla="*/ 590549 w 1501769"/>
                  <a:gd name="connsiteY5" fmla="*/ 230187 h 2699543"/>
                  <a:gd name="connsiteX6" fmla="*/ 814387 w 1501769"/>
                  <a:gd name="connsiteY6" fmla="*/ 20637 h 2699543"/>
                  <a:gd name="connsiteX7" fmla="*/ 1195387 w 1501769"/>
                  <a:gd name="connsiteY7" fmla="*/ 106362 h 2699543"/>
                  <a:gd name="connsiteX8" fmla="*/ 1204912 w 1501769"/>
                  <a:gd name="connsiteY8" fmla="*/ 334962 h 2699543"/>
                  <a:gd name="connsiteX9" fmla="*/ 947737 w 1501769"/>
                  <a:gd name="connsiteY9" fmla="*/ 373062 h 2699543"/>
                  <a:gd name="connsiteX10" fmla="*/ 800100 w 1501769"/>
                  <a:gd name="connsiteY10" fmla="*/ 468312 h 2699543"/>
                  <a:gd name="connsiteX11" fmla="*/ 795337 w 1501769"/>
                  <a:gd name="connsiteY11" fmla="*/ 830262 h 2699543"/>
                  <a:gd name="connsiteX12" fmla="*/ 881062 w 1501769"/>
                  <a:gd name="connsiteY12" fmla="*/ 1363662 h 2699543"/>
                  <a:gd name="connsiteX13" fmla="*/ 1271587 w 1501769"/>
                  <a:gd name="connsiteY13" fmla="*/ 1554162 h 2699543"/>
                  <a:gd name="connsiteX14" fmla="*/ 1481132 w 1501769"/>
                  <a:gd name="connsiteY14" fmla="*/ 1658938 h 2699543"/>
                  <a:gd name="connsiteX15" fmla="*/ 1395412 w 1501769"/>
                  <a:gd name="connsiteY15" fmla="*/ 1916112 h 2699543"/>
                  <a:gd name="connsiteX16" fmla="*/ 1004887 w 1501769"/>
                  <a:gd name="connsiteY16" fmla="*/ 2259012 h 2699543"/>
                  <a:gd name="connsiteX17" fmla="*/ 528637 w 1501769"/>
                  <a:gd name="connsiteY17" fmla="*/ 2635249 h 2699543"/>
                  <a:gd name="connsiteX0" fmla="*/ 528637 w 1465261"/>
                  <a:gd name="connsiteY0" fmla="*/ 2635249 h 2699543"/>
                  <a:gd name="connsiteX1" fmla="*/ 109537 w 1465261"/>
                  <a:gd name="connsiteY1" fmla="*/ 2644775 h 2699543"/>
                  <a:gd name="connsiteX2" fmla="*/ 33337 w 1465261"/>
                  <a:gd name="connsiteY2" fmla="*/ 2320925 h 2699543"/>
                  <a:gd name="connsiteX3" fmla="*/ 309562 w 1465261"/>
                  <a:gd name="connsiteY3" fmla="*/ 1916112 h 2699543"/>
                  <a:gd name="connsiteX4" fmla="*/ 547687 w 1465261"/>
                  <a:gd name="connsiteY4" fmla="*/ 1025524 h 2699543"/>
                  <a:gd name="connsiteX5" fmla="*/ 590549 w 1465261"/>
                  <a:gd name="connsiteY5" fmla="*/ 230187 h 2699543"/>
                  <a:gd name="connsiteX6" fmla="*/ 814387 w 1465261"/>
                  <a:gd name="connsiteY6" fmla="*/ 20637 h 2699543"/>
                  <a:gd name="connsiteX7" fmla="*/ 1195387 w 1465261"/>
                  <a:gd name="connsiteY7" fmla="*/ 106362 h 2699543"/>
                  <a:gd name="connsiteX8" fmla="*/ 1204912 w 1465261"/>
                  <a:gd name="connsiteY8" fmla="*/ 334962 h 2699543"/>
                  <a:gd name="connsiteX9" fmla="*/ 947737 w 1465261"/>
                  <a:gd name="connsiteY9" fmla="*/ 373062 h 2699543"/>
                  <a:gd name="connsiteX10" fmla="*/ 800100 w 1465261"/>
                  <a:gd name="connsiteY10" fmla="*/ 468312 h 2699543"/>
                  <a:gd name="connsiteX11" fmla="*/ 795337 w 1465261"/>
                  <a:gd name="connsiteY11" fmla="*/ 830262 h 2699543"/>
                  <a:gd name="connsiteX12" fmla="*/ 881062 w 1465261"/>
                  <a:gd name="connsiteY12" fmla="*/ 1363662 h 2699543"/>
                  <a:gd name="connsiteX13" fmla="*/ 1271587 w 1465261"/>
                  <a:gd name="connsiteY13" fmla="*/ 1554162 h 2699543"/>
                  <a:gd name="connsiteX14" fmla="*/ 1423982 w 1465261"/>
                  <a:gd name="connsiteY14" fmla="*/ 1658938 h 2699543"/>
                  <a:gd name="connsiteX15" fmla="*/ 1395412 w 1465261"/>
                  <a:gd name="connsiteY15" fmla="*/ 1916112 h 2699543"/>
                  <a:gd name="connsiteX16" fmla="*/ 1004887 w 1465261"/>
                  <a:gd name="connsiteY16" fmla="*/ 2259012 h 2699543"/>
                  <a:gd name="connsiteX17" fmla="*/ 528637 w 1465261"/>
                  <a:gd name="connsiteY17" fmla="*/ 2635249 h 2699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1465261" h="2699543">
                    <a:moveTo>
                      <a:pt x="528637" y="2635249"/>
                    </a:moveTo>
                    <a:cubicBezTo>
                      <a:pt x="379412" y="2699543"/>
                      <a:pt x="192087" y="2697162"/>
                      <a:pt x="109537" y="2644775"/>
                    </a:cubicBezTo>
                    <a:cubicBezTo>
                      <a:pt x="26987" y="2592388"/>
                      <a:pt x="0" y="2442369"/>
                      <a:pt x="33337" y="2320925"/>
                    </a:cubicBezTo>
                    <a:cubicBezTo>
                      <a:pt x="66674" y="2199481"/>
                      <a:pt x="223837" y="2132012"/>
                      <a:pt x="309562" y="1916112"/>
                    </a:cubicBezTo>
                    <a:cubicBezTo>
                      <a:pt x="395287" y="1700212"/>
                      <a:pt x="500856" y="1306512"/>
                      <a:pt x="547687" y="1025524"/>
                    </a:cubicBezTo>
                    <a:cubicBezTo>
                      <a:pt x="594518" y="744536"/>
                      <a:pt x="546099" y="397668"/>
                      <a:pt x="590549" y="230187"/>
                    </a:cubicBezTo>
                    <a:cubicBezTo>
                      <a:pt x="634999" y="62706"/>
                      <a:pt x="713581" y="41274"/>
                      <a:pt x="814387" y="20637"/>
                    </a:cubicBezTo>
                    <a:cubicBezTo>
                      <a:pt x="915193" y="0"/>
                      <a:pt x="1130299" y="53974"/>
                      <a:pt x="1195387" y="106362"/>
                    </a:cubicBezTo>
                    <a:cubicBezTo>
                      <a:pt x="1260475" y="158750"/>
                      <a:pt x="1246187" y="290512"/>
                      <a:pt x="1204912" y="334962"/>
                    </a:cubicBezTo>
                    <a:cubicBezTo>
                      <a:pt x="1163637" y="379412"/>
                      <a:pt x="1015206" y="350837"/>
                      <a:pt x="947737" y="373062"/>
                    </a:cubicBezTo>
                    <a:cubicBezTo>
                      <a:pt x="880268" y="395287"/>
                      <a:pt x="825500" y="392112"/>
                      <a:pt x="800100" y="468312"/>
                    </a:cubicBezTo>
                    <a:cubicBezTo>
                      <a:pt x="774700" y="544512"/>
                      <a:pt x="781843" y="681037"/>
                      <a:pt x="795337" y="830262"/>
                    </a:cubicBezTo>
                    <a:cubicBezTo>
                      <a:pt x="808831" y="979487"/>
                      <a:pt x="801687" y="1243012"/>
                      <a:pt x="881062" y="1363662"/>
                    </a:cubicBezTo>
                    <a:cubicBezTo>
                      <a:pt x="960437" y="1484312"/>
                      <a:pt x="1181100" y="1504949"/>
                      <a:pt x="1271587" y="1554162"/>
                    </a:cubicBezTo>
                    <a:cubicBezTo>
                      <a:pt x="1362074" y="1603375"/>
                      <a:pt x="1403345" y="1598613"/>
                      <a:pt x="1423982" y="1658938"/>
                    </a:cubicBezTo>
                    <a:cubicBezTo>
                      <a:pt x="1444619" y="1719263"/>
                      <a:pt x="1465261" y="1816100"/>
                      <a:pt x="1395412" y="1916112"/>
                    </a:cubicBezTo>
                    <a:cubicBezTo>
                      <a:pt x="1325563" y="2016124"/>
                      <a:pt x="1149350" y="2139156"/>
                      <a:pt x="1004887" y="2259012"/>
                    </a:cubicBezTo>
                    <a:cubicBezTo>
                      <a:pt x="860425" y="2378868"/>
                      <a:pt x="677862" y="2570955"/>
                      <a:pt x="528637" y="2635249"/>
                    </a:cubicBez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31750"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459" name="フリーフォーム 458"/>
              <p:cNvSpPr/>
              <p:nvPr/>
            </p:nvSpPr>
            <p:spPr>
              <a:xfrm>
                <a:off x="5072066" y="2143116"/>
                <a:ext cx="1532729" cy="1104108"/>
              </a:xfrm>
              <a:custGeom>
                <a:avLst/>
                <a:gdLst>
                  <a:gd name="connsiteX0" fmla="*/ 0 w 1477963"/>
                  <a:gd name="connsiteY0" fmla="*/ 241300 h 1068387"/>
                  <a:gd name="connsiteX1" fmla="*/ 133350 w 1477963"/>
                  <a:gd name="connsiteY1" fmla="*/ 22225 h 1068387"/>
                  <a:gd name="connsiteX2" fmla="*/ 514350 w 1477963"/>
                  <a:gd name="connsiteY2" fmla="*/ 107950 h 1068387"/>
                  <a:gd name="connsiteX3" fmla="*/ 1362075 w 1477963"/>
                  <a:gd name="connsiteY3" fmla="*/ 403225 h 1068387"/>
                  <a:gd name="connsiteX4" fmla="*/ 1209675 w 1477963"/>
                  <a:gd name="connsiteY4" fmla="*/ 946150 h 1068387"/>
                  <a:gd name="connsiteX5" fmla="*/ 657225 w 1477963"/>
                  <a:gd name="connsiteY5" fmla="*/ 984250 h 1068387"/>
                  <a:gd name="connsiteX6" fmla="*/ 57150 w 1477963"/>
                  <a:gd name="connsiteY6" fmla="*/ 441325 h 1068387"/>
                  <a:gd name="connsiteX0" fmla="*/ 0 w 1477963"/>
                  <a:gd name="connsiteY0" fmla="*/ 241300 h 1068387"/>
                  <a:gd name="connsiteX1" fmla="*/ 133350 w 1477963"/>
                  <a:gd name="connsiteY1" fmla="*/ 22225 h 1068387"/>
                  <a:gd name="connsiteX2" fmla="*/ 514350 w 1477963"/>
                  <a:gd name="connsiteY2" fmla="*/ 107950 h 1068387"/>
                  <a:gd name="connsiteX3" fmla="*/ 1362075 w 1477963"/>
                  <a:gd name="connsiteY3" fmla="*/ 403225 h 1068387"/>
                  <a:gd name="connsiteX4" fmla="*/ 1209675 w 1477963"/>
                  <a:gd name="connsiteY4" fmla="*/ 946150 h 1068387"/>
                  <a:gd name="connsiteX5" fmla="*/ 657225 w 1477963"/>
                  <a:gd name="connsiteY5" fmla="*/ 984250 h 1068387"/>
                  <a:gd name="connsiteX6" fmla="*/ 57150 w 1477963"/>
                  <a:gd name="connsiteY6" fmla="*/ 441325 h 1068387"/>
                  <a:gd name="connsiteX7" fmla="*/ 0 w 1477963"/>
                  <a:gd name="connsiteY7" fmla="*/ 241300 h 1068387"/>
                  <a:gd name="connsiteX0" fmla="*/ 87312 w 1565275"/>
                  <a:gd name="connsiteY0" fmla="*/ 241300 h 1101725"/>
                  <a:gd name="connsiteX1" fmla="*/ 220662 w 1565275"/>
                  <a:gd name="connsiteY1" fmla="*/ 22225 h 1101725"/>
                  <a:gd name="connsiteX2" fmla="*/ 601662 w 1565275"/>
                  <a:gd name="connsiteY2" fmla="*/ 107950 h 1101725"/>
                  <a:gd name="connsiteX3" fmla="*/ 1449387 w 1565275"/>
                  <a:gd name="connsiteY3" fmla="*/ 403225 h 1101725"/>
                  <a:gd name="connsiteX4" fmla="*/ 1296987 w 1565275"/>
                  <a:gd name="connsiteY4" fmla="*/ 946150 h 1101725"/>
                  <a:gd name="connsiteX5" fmla="*/ 744537 w 1565275"/>
                  <a:gd name="connsiteY5" fmla="*/ 984250 h 1101725"/>
                  <a:gd name="connsiteX6" fmla="*/ 87312 w 1565275"/>
                  <a:gd name="connsiteY6" fmla="*/ 241300 h 1101725"/>
                  <a:gd name="connsiteX0" fmla="*/ 87312 w 1532729"/>
                  <a:gd name="connsiteY0" fmla="*/ 243683 h 1104108"/>
                  <a:gd name="connsiteX1" fmla="*/ 220662 w 1532729"/>
                  <a:gd name="connsiteY1" fmla="*/ 24608 h 1104108"/>
                  <a:gd name="connsiteX2" fmla="*/ 796935 w 1532729"/>
                  <a:gd name="connsiteY2" fmla="*/ 96037 h 1104108"/>
                  <a:gd name="connsiteX3" fmla="*/ 1449387 w 1532729"/>
                  <a:gd name="connsiteY3" fmla="*/ 405608 h 1104108"/>
                  <a:gd name="connsiteX4" fmla="*/ 1296987 w 1532729"/>
                  <a:gd name="connsiteY4" fmla="*/ 948533 h 1104108"/>
                  <a:gd name="connsiteX5" fmla="*/ 744537 w 1532729"/>
                  <a:gd name="connsiteY5" fmla="*/ 986633 h 1104108"/>
                  <a:gd name="connsiteX6" fmla="*/ 87312 w 1532729"/>
                  <a:gd name="connsiteY6" fmla="*/ 243683 h 11041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532729" h="1104108">
                    <a:moveTo>
                      <a:pt x="87312" y="243683"/>
                    </a:moveTo>
                    <a:cubicBezTo>
                      <a:pt x="0" y="83346"/>
                      <a:pt x="102392" y="49216"/>
                      <a:pt x="220662" y="24608"/>
                    </a:cubicBezTo>
                    <a:cubicBezTo>
                      <a:pt x="338932" y="0"/>
                      <a:pt x="592148" y="32537"/>
                      <a:pt x="796935" y="96037"/>
                    </a:cubicBezTo>
                    <a:cubicBezTo>
                      <a:pt x="1001722" y="159537"/>
                      <a:pt x="1366045" y="263525"/>
                      <a:pt x="1449387" y="405608"/>
                    </a:cubicBezTo>
                    <a:cubicBezTo>
                      <a:pt x="1532729" y="547691"/>
                      <a:pt x="1414462" y="851696"/>
                      <a:pt x="1296987" y="948533"/>
                    </a:cubicBezTo>
                    <a:cubicBezTo>
                      <a:pt x="1179512" y="1045371"/>
                      <a:pt x="946149" y="1104108"/>
                      <a:pt x="744537" y="986633"/>
                    </a:cubicBezTo>
                    <a:cubicBezTo>
                      <a:pt x="542925" y="869158"/>
                      <a:pt x="174624" y="404020"/>
                      <a:pt x="87312" y="243683"/>
                    </a:cubicBez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31750"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460" name="フリーフォーム 459"/>
              <p:cNvSpPr/>
              <p:nvPr/>
            </p:nvSpPr>
            <p:spPr>
              <a:xfrm>
                <a:off x="29950" y="2869381"/>
                <a:ext cx="1302072" cy="1889937"/>
              </a:xfrm>
              <a:custGeom>
                <a:avLst/>
                <a:gdLst>
                  <a:gd name="connsiteX0" fmla="*/ 671513 w 1862138"/>
                  <a:gd name="connsiteY0" fmla="*/ 122237 h 1851025"/>
                  <a:gd name="connsiteX1" fmla="*/ 957263 w 1862138"/>
                  <a:gd name="connsiteY1" fmla="*/ 7937 h 1851025"/>
                  <a:gd name="connsiteX2" fmla="*/ 1385888 w 1862138"/>
                  <a:gd name="connsiteY2" fmla="*/ 74612 h 1851025"/>
                  <a:gd name="connsiteX3" fmla="*/ 1233488 w 1862138"/>
                  <a:gd name="connsiteY3" fmla="*/ 284162 h 1851025"/>
                  <a:gd name="connsiteX4" fmla="*/ 995363 w 1862138"/>
                  <a:gd name="connsiteY4" fmla="*/ 550862 h 1851025"/>
                  <a:gd name="connsiteX5" fmla="*/ 1338263 w 1862138"/>
                  <a:gd name="connsiteY5" fmla="*/ 579437 h 1851025"/>
                  <a:gd name="connsiteX6" fmla="*/ 1785938 w 1862138"/>
                  <a:gd name="connsiteY6" fmla="*/ 617537 h 1851025"/>
                  <a:gd name="connsiteX7" fmla="*/ 1795463 w 1862138"/>
                  <a:gd name="connsiteY7" fmla="*/ 836612 h 1851025"/>
                  <a:gd name="connsiteX8" fmla="*/ 1700213 w 1862138"/>
                  <a:gd name="connsiteY8" fmla="*/ 1160462 h 1851025"/>
                  <a:gd name="connsiteX9" fmla="*/ 966788 w 1862138"/>
                  <a:gd name="connsiteY9" fmla="*/ 1379537 h 1851025"/>
                  <a:gd name="connsiteX10" fmla="*/ 595313 w 1862138"/>
                  <a:gd name="connsiteY10" fmla="*/ 1789112 h 1851025"/>
                  <a:gd name="connsiteX11" fmla="*/ 61913 w 1862138"/>
                  <a:gd name="connsiteY11" fmla="*/ 1751012 h 1851025"/>
                  <a:gd name="connsiteX12" fmla="*/ 223838 w 1862138"/>
                  <a:gd name="connsiteY12" fmla="*/ 1236662 h 1851025"/>
                  <a:gd name="connsiteX13" fmla="*/ 585788 w 1862138"/>
                  <a:gd name="connsiteY13" fmla="*/ 455612 h 1851025"/>
                  <a:gd name="connsiteX0" fmla="*/ 671513 w 1862138"/>
                  <a:gd name="connsiteY0" fmla="*/ 122237 h 1851025"/>
                  <a:gd name="connsiteX1" fmla="*/ 957263 w 1862138"/>
                  <a:gd name="connsiteY1" fmla="*/ 7937 h 1851025"/>
                  <a:gd name="connsiteX2" fmla="*/ 1385888 w 1862138"/>
                  <a:gd name="connsiteY2" fmla="*/ 74612 h 1851025"/>
                  <a:gd name="connsiteX3" fmla="*/ 1233488 w 1862138"/>
                  <a:gd name="connsiteY3" fmla="*/ 284162 h 1851025"/>
                  <a:gd name="connsiteX4" fmla="*/ 995363 w 1862138"/>
                  <a:gd name="connsiteY4" fmla="*/ 550862 h 1851025"/>
                  <a:gd name="connsiteX5" fmla="*/ 1338263 w 1862138"/>
                  <a:gd name="connsiteY5" fmla="*/ 579437 h 1851025"/>
                  <a:gd name="connsiteX6" fmla="*/ 1785938 w 1862138"/>
                  <a:gd name="connsiteY6" fmla="*/ 617537 h 1851025"/>
                  <a:gd name="connsiteX7" fmla="*/ 1795463 w 1862138"/>
                  <a:gd name="connsiteY7" fmla="*/ 836612 h 1851025"/>
                  <a:gd name="connsiteX8" fmla="*/ 1700213 w 1862138"/>
                  <a:gd name="connsiteY8" fmla="*/ 1160462 h 1851025"/>
                  <a:gd name="connsiteX9" fmla="*/ 966788 w 1862138"/>
                  <a:gd name="connsiteY9" fmla="*/ 1379537 h 1851025"/>
                  <a:gd name="connsiteX10" fmla="*/ 595313 w 1862138"/>
                  <a:gd name="connsiteY10" fmla="*/ 1789112 h 1851025"/>
                  <a:gd name="connsiteX11" fmla="*/ 61913 w 1862138"/>
                  <a:gd name="connsiteY11" fmla="*/ 1751012 h 1851025"/>
                  <a:gd name="connsiteX12" fmla="*/ 223838 w 1862138"/>
                  <a:gd name="connsiteY12" fmla="*/ 1236662 h 1851025"/>
                  <a:gd name="connsiteX13" fmla="*/ 585788 w 1862138"/>
                  <a:gd name="connsiteY13" fmla="*/ 455612 h 1851025"/>
                  <a:gd name="connsiteX14" fmla="*/ 671513 w 1862138"/>
                  <a:gd name="connsiteY14" fmla="*/ 122237 h 1851025"/>
                  <a:gd name="connsiteX0" fmla="*/ 671513 w 1862138"/>
                  <a:gd name="connsiteY0" fmla="*/ 204787 h 1933575"/>
                  <a:gd name="connsiteX1" fmla="*/ 957263 w 1862138"/>
                  <a:gd name="connsiteY1" fmla="*/ 90487 h 1933575"/>
                  <a:gd name="connsiteX2" fmla="*/ 1385888 w 1862138"/>
                  <a:gd name="connsiteY2" fmla="*/ 157162 h 1933575"/>
                  <a:gd name="connsiteX3" fmla="*/ 1233488 w 1862138"/>
                  <a:gd name="connsiteY3" fmla="*/ 366712 h 1933575"/>
                  <a:gd name="connsiteX4" fmla="*/ 995363 w 1862138"/>
                  <a:gd name="connsiteY4" fmla="*/ 633412 h 1933575"/>
                  <a:gd name="connsiteX5" fmla="*/ 1338263 w 1862138"/>
                  <a:gd name="connsiteY5" fmla="*/ 661987 h 1933575"/>
                  <a:gd name="connsiteX6" fmla="*/ 1785938 w 1862138"/>
                  <a:gd name="connsiteY6" fmla="*/ 700087 h 1933575"/>
                  <a:gd name="connsiteX7" fmla="*/ 1795463 w 1862138"/>
                  <a:gd name="connsiteY7" fmla="*/ 919162 h 1933575"/>
                  <a:gd name="connsiteX8" fmla="*/ 1700213 w 1862138"/>
                  <a:gd name="connsiteY8" fmla="*/ 1243012 h 1933575"/>
                  <a:gd name="connsiteX9" fmla="*/ 966788 w 1862138"/>
                  <a:gd name="connsiteY9" fmla="*/ 1462087 h 1933575"/>
                  <a:gd name="connsiteX10" fmla="*/ 595313 w 1862138"/>
                  <a:gd name="connsiteY10" fmla="*/ 1871662 h 1933575"/>
                  <a:gd name="connsiteX11" fmla="*/ 61913 w 1862138"/>
                  <a:gd name="connsiteY11" fmla="*/ 1833562 h 1933575"/>
                  <a:gd name="connsiteX12" fmla="*/ 223838 w 1862138"/>
                  <a:gd name="connsiteY12" fmla="*/ 1319212 h 1933575"/>
                  <a:gd name="connsiteX13" fmla="*/ 671513 w 1862138"/>
                  <a:gd name="connsiteY13" fmla="*/ 204787 h 1933575"/>
                  <a:gd name="connsiteX0" fmla="*/ 490509 w 1862138"/>
                  <a:gd name="connsiteY0" fmla="*/ 600078 h 1919288"/>
                  <a:gd name="connsiteX1" fmla="*/ 957263 w 1862138"/>
                  <a:gd name="connsiteY1" fmla="*/ 76200 h 1919288"/>
                  <a:gd name="connsiteX2" fmla="*/ 1385888 w 1862138"/>
                  <a:gd name="connsiteY2" fmla="*/ 142875 h 1919288"/>
                  <a:gd name="connsiteX3" fmla="*/ 1233488 w 1862138"/>
                  <a:gd name="connsiteY3" fmla="*/ 352425 h 1919288"/>
                  <a:gd name="connsiteX4" fmla="*/ 995363 w 1862138"/>
                  <a:gd name="connsiteY4" fmla="*/ 619125 h 1919288"/>
                  <a:gd name="connsiteX5" fmla="*/ 1338263 w 1862138"/>
                  <a:gd name="connsiteY5" fmla="*/ 647700 h 1919288"/>
                  <a:gd name="connsiteX6" fmla="*/ 1785938 w 1862138"/>
                  <a:gd name="connsiteY6" fmla="*/ 685800 h 1919288"/>
                  <a:gd name="connsiteX7" fmla="*/ 1795463 w 1862138"/>
                  <a:gd name="connsiteY7" fmla="*/ 904875 h 1919288"/>
                  <a:gd name="connsiteX8" fmla="*/ 1700213 w 1862138"/>
                  <a:gd name="connsiteY8" fmla="*/ 1228725 h 1919288"/>
                  <a:gd name="connsiteX9" fmla="*/ 966788 w 1862138"/>
                  <a:gd name="connsiteY9" fmla="*/ 1447800 h 1919288"/>
                  <a:gd name="connsiteX10" fmla="*/ 595313 w 1862138"/>
                  <a:gd name="connsiteY10" fmla="*/ 1857375 h 1919288"/>
                  <a:gd name="connsiteX11" fmla="*/ 61913 w 1862138"/>
                  <a:gd name="connsiteY11" fmla="*/ 1819275 h 1919288"/>
                  <a:gd name="connsiteX12" fmla="*/ 223838 w 1862138"/>
                  <a:gd name="connsiteY12" fmla="*/ 1304925 h 1919288"/>
                  <a:gd name="connsiteX13" fmla="*/ 490509 w 1862138"/>
                  <a:gd name="connsiteY13" fmla="*/ 600078 h 1919288"/>
                  <a:gd name="connsiteX0" fmla="*/ 347665 w 1719294"/>
                  <a:gd name="connsiteY0" fmla="*/ 600078 h 1918495"/>
                  <a:gd name="connsiteX1" fmla="*/ 814419 w 1719294"/>
                  <a:gd name="connsiteY1" fmla="*/ 76200 h 1918495"/>
                  <a:gd name="connsiteX2" fmla="*/ 1243044 w 1719294"/>
                  <a:gd name="connsiteY2" fmla="*/ 142875 h 1918495"/>
                  <a:gd name="connsiteX3" fmla="*/ 1090644 w 1719294"/>
                  <a:gd name="connsiteY3" fmla="*/ 352425 h 1918495"/>
                  <a:gd name="connsiteX4" fmla="*/ 852519 w 1719294"/>
                  <a:gd name="connsiteY4" fmla="*/ 619125 h 1918495"/>
                  <a:gd name="connsiteX5" fmla="*/ 1195419 w 1719294"/>
                  <a:gd name="connsiteY5" fmla="*/ 647700 h 1918495"/>
                  <a:gd name="connsiteX6" fmla="*/ 1643094 w 1719294"/>
                  <a:gd name="connsiteY6" fmla="*/ 685800 h 1918495"/>
                  <a:gd name="connsiteX7" fmla="*/ 1652619 w 1719294"/>
                  <a:gd name="connsiteY7" fmla="*/ 904875 h 1918495"/>
                  <a:gd name="connsiteX8" fmla="*/ 1557369 w 1719294"/>
                  <a:gd name="connsiteY8" fmla="*/ 1228725 h 1918495"/>
                  <a:gd name="connsiteX9" fmla="*/ 823944 w 1719294"/>
                  <a:gd name="connsiteY9" fmla="*/ 1447800 h 1918495"/>
                  <a:gd name="connsiteX10" fmla="*/ 452469 w 1719294"/>
                  <a:gd name="connsiteY10" fmla="*/ 1857375 h 1918495"/>
                  <a:gd name="connsiteX11" fmla="*/ 61913 w 1719294"/>
                  <a:gd name="connsiteY11" fmla="*/ 1814523 h 1918495"/>
                  <a:gd name="connsiteX12" fmla="*/ 80994 w 1719294"/>
                  <a:gd name="connsiteY12" fmla="*/ 1304925 h 1918495"/>
                  <a:gd name="connsiteX13" fmla="*/ 347665 w 1719294"/>
                  <a:gd name="connsiteY13" fmla="*/ 600078 h 1918495"/>
                  <a:gd name="connsiteX0" fmla="*/ 347665 w 1719294"/>
                  <a:gd name="connsiteY0" fmla="*/ 600078 h 1918495"/>
                  <a:gd name="connsiteX1" fmla="*/ 814419 w 1719294"/>
                  <a:gd name="connsiteY1" fmla="*/ 76200 h 1918495"/>
                  <a:gd name="connsiteX2" fmla="*/ 1243044 w 1719294"/>
                  <a:gd name="connsiteY2" fmla="*/ 142875 h 1918495"/>
                  <a:gd name="connsiteX3" fmla="*/ 1090644 w 1719294"/>
                  <a:gd name="connsiteY3" fmla="*/ 352425 h 1918495"/>
                  <a:gd name="connsiteX4" fmla="*/ 990607 w 1719294"/>
                  <a:gd name="connsiteY4" fmla="*/ 528640 h 1918495"/>
                  <a:gd name="connsiteX5" fmla="*/ 1195419 w 1719294"/>
                  <a:gd name="connsiteY5" fmla="*/ 647700 h 1918495"/>
                  <a:gd name="connsiteX6" fmla="*/ 1643094 w 1719294"/>
                  <a:gd name="connsiteY6" fmla="*/ 685800 h 1918495"/>
                  <a:gd name="connsiteX7" fmla="*/ 1652619 w 1719294"/>
                  <a:gd name="connsiteY7" fmla="*/ 904875 h 1918495"/>
                  <a:gd name="connsiteX8" fmla="*/ 1557369 w 1719294"/>
                  <a:gd name="connsiteY8" fmla="*/ 1228725 h 1918495"/>
                  <a:gd name="connsiteX9" fmla="*/ 823944 w 1719294"/>
                  <a:gd name="connsiteY9" fmla="*/ 1447800 h 1918495"/>
                  <a:gd name="connsiteX10" fmla="*/ 452469 w 1719294"/>
                  <a:gd name="connsiteY10" fmla="*/ 1857375 h 1918495"/>
                  <a:gd name="connsiteX11" fmla="*/ 61913 w 1719294"/>
                  <a:gd name="connsiteY11" fmla="*/ 1814523 h 1918495"/>
                  <a:gd name="connsiteX12" fmla="*/ 80994 w 1719294"/>
                  <a:gd name="connsiteY12" fmla="*/ 1304925 h 1918495"/>
                  <a:gd name="connsiteX13" fmla="*/ 347665 w 1719294"/>
                  <a:gd name="connsiteY13" fmla="*/ 600078 h 1918495"/>
                  <a:gd name="connsiteX0" fmla="*/ 347665 w 1719294"/>
                  <a:gd name="connsiteY0" fmla="*/ 595316 h 1913733"/>
                  <a:gd name="connsiteX1" fmla="*/ 814419 w 1719294"/>
                  <a:gd name="connsiteY1" fmla="*/ 71438 h 1913733"/>
                  <a:gd name="connsiteX2" fmla="*/ 1133483 w 1719294"/>
                  <a:gd name="connsiteY2" fmla="*/ 166688 h 1913733"/>
                  <a:gd name="connsiteX3" fmla="*/ 1090644 w 1719294"/>
                  <a:gd name="connsiteY3" fmla="*/ 347663 h 1913733"/>
                  <a:gd name="connsiteX4" fmla="*/ 990607 w 1719294"/>
                  <a:gd name="connsiteY4" fmla="*/ 523878 h 1913733"/>
                  <a:gd name="connsiteX5" fmla="*/ 1195419 w 1719294"/>
                  <a:gd name="connsiteY5" fmla="*/ 642938 h 1913733"/>
                  <a:gd name="connsiteX6" fmla="*/ 1643094 w 1719294"/>
                  <a:gd name="connsiteY6" fmla="*/ 681038 h 1913733"/>
                  <a:gd name="connsiteX7" fmla="*/ 1652619 w 1719294"/>
                  <a:gd name="connsiteY7" fmla="*/ 900113 h 1913733"/>
                  <a:gd name="connsiteX8" fmla="*/ 1557369 w 1719294"/>
                  <a:gd name="connsiteY8" fmla="*/ 1223963 h 1913733"/>
                  <a:gd name="connsiteX9" fmla="*/ 823944 w 1719294"/>
                  <a:gd name="connsiteY9" fmla="*/ 1443038 h 1913733"/>
                  <a:gd name="connsiteX10" fmla="*/ 452469 w 1719294"/>
                  <a:gd name="connsiteY10" fmla="*/ 1852613 h 1913733"/>
                  <a:gd name="connsiteX11" fmla="*/ 61913 w 1719294"/>
                  <a:gd name="connsiteY11" fmla="*/ 1809761 h 1913733"/>
                  <a:gd name="connsiteX12" fmla="*/ 80994 w 1719294"/>
                  <a:gd name="connsiteY12" fmla="*/ 1300163 h 1913733"/>
                  <a:gd name="connsiteX13" fmla="*/ 347665 w 1719294"/>
                  <a:gd name="connsiteY13" fmla="*/ 595316 h 1913733"/>
                  <a:gd name="connsiteX0" fmla="*/ 347665 w 1719294"/>
                  <a:gd name="connsiteY0" fmla="*/ 595316 h 1913733"/>
                  <a:gd name="connsiteX1" fmla="*/ 814419 w 1719294"/>
                  <a:gd name="connsiteY1" fmla="*/ 71438 h 1913733"/>
                  <a:gd name="connsiteX2" fmla="*/ 1133483 w 1719294"/>
                  <a:gd name="connsiteY2" fmla="*/ 166688 h 1913733"/>
                  <a:gd name="connsiteX3" fmla="*/ 1090644 w 1719294"/>
                  <a:gd name="connsiteY3" fmla="*/ 347663 h 1913733"/>
                  <a:gd name="connsiteX4" fmla="*/ 776261 w 1719294"/>
                  <a:gd name="connsiteY4" fmla="*/ 523878 h 1913733"/>
                  <a:gd name="connsiteX5" fmla="*/ 1195419 w 1719294"/>
                  <a:gd name="connsiteY5" fmla="*/ 642938 h 1913733"/>
                  <a:gd name="connsiteX6" fmla="*/ 1643094 w 1719294"/>
                  <a:gd name="connsiteY6" fmla="*/ 681038 h 1913733"/>
                  <a:gd name="connsiteX7" fmla="*/ 1652619 w 1719294"/>
                  <a:gd name="connsiteY7" fmla="*/ 900113 h 1913733"/>
                  <a:gd name="connsiteX8" fmla="*/ 1557369 w 1719294"/>
                  <a:gd name="connsiteY8" fmla="*/ 1223963 h 1913733"/>
                  <a:gd name="connsiteX9" fmla="*/ 823944 w 1719294"/>
                  <a:gd name="connsiteY9" fmla="*/ 1443038 h 1913733"/>
                  <a:gd name="connsiteX10" fmla="*/ 452469 w 1719294"/>
                  <a:gd name="connsiteY10" fmla="*/ 1852613 h 1913733"/>
                  <a:gd name="connsiteX11" fmla="*/ 61913 w 1719294"/>
                  <a:gd name="connsiteY11" fmla="*/ 1809761 h 1913733"/>
                  <a:gd name="connsiteX12" fmla="*/ 80994 w 1719294"/>
                  <a:gd name="connsiteY12" fmla="*/ 1300163 h 1913733"/>
                  <a:gd name="connsiteX13" fmla="*/ 347665 w 1719294"/>
                  <a:gd name="connsiteY13" fmla="*/ 595316 h 1913733"/>
                  <a:gd name="connsiteX0" fmla="*/ 347665 w 1755018"/>
                  <a:gd name="connsiteY0" fmla="*/ 595316 h 1913733"/>
                  <a:gd name="connsiteX1" fmla="*/ 814419 w 1755018"/>
                  <a:gd name="connsiteY1" fmla="*/ 71438 h 1913733"/>
                  <a:gd name="connsiteX2" fmla="*/ 1133483 w 1755018"/>
                  <a:gd name="connsiteY2" fmla="*/ 166688 h 1913733"/>
                  <a:gd name="connsiteX3" fmla="*/ 1090644 w 1755018"/>
                  <a:gd name="connsiteY3" fmla="*/ 347663 h 1913733"/>
                  <a:gd name="connsiteX4" fmla="*/ 776261 w 1755018"/>
                  <a:gd name="connsiteY4" fmla="*/ 523878 h 1913733"/>
                  <a:gd name="connsiteX5" fmla="*/ 981073 w 1755018"/>
                  <a:gd name="connsiteY5" fmla="*/ 642938 h 1913733"/>
                  <a:gd name="connsiteX6" fmla="*/ 1643094 w 1755018"/>
                  <a:gd name="connsiteY6" fmla="*/ 681038 h 1913733"/>
                  <a:gd name="connsiteX7" fmla="*/ 1652619 w 1755018"/>
                  <a:gd name="connsiteY7" fmla="*/ 900113 h 1913733"/>
                  <a:gd name="connsiteX8" fmla="*/ 1557369 w 1755018"/>
                  <a:gd name="connsiteY8" fmla="*/ 1223963 h 1913733"/>
                  <a:gd name="connsiteX9" fmla="*/ 823944 w 1755018"/>
                  <a:gd name="connsiteY9" fmla="*/ 1443038 h 1913733"/>
                  <a:gd name="connsiteX10" fmla="*/ 452469 w 1755018"/>
                  <a:gd name="connsiteY10" fmla="*/ 1852613 h 1913733"/>
                  <a:gd name="connsiteX11" fmla="*/ 61913 w 1755018"/>
                  <a:gd name="connsiteY11" fmla="*/ 1809761 h 1913733"/>
                  <a:gd name="connsiteX12" fmla="*/ 80994 w 1755018"/>
                  <a:gd name="connsiteY12" fmla="*/ 1300163 h 1913733"/>
                  <a:gd name="connsiteX13" fmla="*/ 347665 w 1755018"/>
                  <a:gd name="connsiteY13" fmla="*/ 595316 h 1913733"/>
                  <a:gd name="connsiteX0" fmla="*/ 347665 w 1755018"/>
                  <a:gd name="connsiteY0" fmla="*/ 595316 h 1913733"/>
                  <a:gd name="connsiteX1" fmla="*/ 814419 w 1755018"/>
                  <a:gd name="connsiteY1" fmla="*/ 71438 h 1913733"/>
                  <a:gd name="connsiteX2" fmla="*/ 1133483 w 1755018"/>
                  <a:gd name="connsiteY2" fmla="*/ 166688 h 1913733"/>
                  <a:gd name="connsiteX3" fmla="*/ 1090644 w 1755018"/>
                  <a:gd name="connsiteY3" fmla="*/ 347663 h 1913733"/>
                  <a:gd name="connsiteX4" fmla="*/ 776261 w 1755018"/>
                  <a:gd name="connsiteY4" fmla="*/ 523878 h 1913733"/>
                  <a:gd name="connsiteX5" fmla="*/ 981073 w 1755018"/>
                  <a:gd name="connsiteY5" fmla="*/ 642938 h 1913733"/>
                  <a:gd name="connsiteX6" fmla="*/ 1643094 w 1755018"/>
                  <a:gd name="connsiteY6" fmla="*/ 681038 h 1913733"/>
                  <a:gd name="connsiteX7" fmla="*/ 1652619 w 1755018"/>
                  <a:gd name="connsiteY7" fmla="*/ 900113 h 1913733"/>
                  <a:gd name="connsiteX8" fmla="*/ 1557369 w 1755018"/>
                  <a:gd name="connsiteY8" fmla="*/ 1223963 h 1913733"/>
                  <a:gd name="connsiteX9" fmla="*/ 823944 w 1755018"/>
                  <a:gd name="connsiteY9" fmla="*/ 1443038 h 1913733"/>
                  <a:gd name="connsiteX10" fmla="*/ 452469 w 1755018"/>
                  <a:gd name="connsiteY10" fmla="*/ 1852613 h 1913733"/>
                  <a:gd name="connsiteX11" fmla="*/ 61913 w 1755018"/>
                  <a:gd name="connsiteY11" fmla="*/ 1809761 h 1913733"/>
                  <a:gd name="connsiteX12" fmla="*/ 80994 w 1755018"/>
                  <a:gd name="connsiteY12" fmla="*/ 1300163 h 1913733"/>
                  <a:gd name="connsiteX13" fmla="*/ 347665 w 1755018"/>
                  <a:gd name="connsiteY13" fmla="*/ 595316 h 1913733"/>
                  <a:gd name="connsiteX0" fmla="*/ 347665 w 1695482"/>
                  <a:gd name="connsiteY0" fmla="*/ 595316 h 1913733"/>
                  <a:gd name="connsiteX1" fmla="*/ 814419 w 1695482"/>
                  <a:gd name="connsiteY1" fmla="*/ 71438 h 1913733"/>
                  <a:gd name="connsiteX2" fmla="*/ 1133483 w 1695482"/>
                  <a:gd name="connsiteY2" fmla="*/ 166688 h 1913733"/>
                  <a:gd name="connsiteX3" fmla="*/ 1090644 w 1695482"/>
                  <a:gd name="connsiteY3" fmla="*/ 347663 h 1913733"/>
                  <a:gd name="connsiteX4" fmla="*/ 776261 w 1695482"/>
                  <a:gd name="connsiteY4" fmla="*/ 523878 h 1913733"/>
                  <a:gd name="connsiteX5" fmla="*/ 981073 w 1695482"/>
                  <a:gd name="connsiteY5" fmla="*/ 642938 h 1913733"/>
                  <a:gd name="connsiteX6" fmla="*/ 1357310 w 1695482"/>
                  <a:gd name="connsiteY6" fmla="*/ 752452 h 1913733"/>
                  <a:gd name="connsiteX7" fmla="*/ 1652619 w 1695482"/>
                  <a:gd name="connsiteY7" fmla="*/ 900113 h 1913733"/>
                  <a:gd name="connsiteX8" fmla="*/ 1557369 w 1695482"/>
                  <a:gd name="connsiteY8" fmla="*/ 1223963 h 1913733"/>
                  <a:gd name="connsiteX9" fmla="*/ 823944 w 1695482"/>
                  <a:gd name="connsiteY9" fmla="*/ 1443038 h 1913733"/>
                  <a:gd name="connsiteX10" fmla="*/ 452469 w 1695482"/>
                  <a:gd name="connsiteY10" fmla="*/ 1852613 h 1913733"/>
                  <a:gd name="connsiteX11" fmla="*/ 61913 w 1695482"/>
                  <a:gd name="connsiteY11" fmla="*/ 1809761 h 1913733"/>
                  <a:gd name="connsiteX12" fmla="*/ 80994 w 1695482"/>
                  <a:gd name="connsiteY12" fmla="*/ 1300163 h 1913733"/>
                  <a:gd name="connsiteX13" fmla="*/ 347665 w 1695482"/>
                  <a:gd name="connsiteY13" fmla="*/ 595316 h 1913733"/>
                  <a:gd name="connsiteX0" fmla="*/ 347665 w 1647851"/>
                  <a:gd name="connsiteY0" fmla="*/ 595316 h 1913733"/>
                  <a:gd name="connsiteX1" fmla="*/ 814419 w 1647851"/>
                  <a:gd name="connsiteY1" fmla="*/ 71438 h 1913733"/>
                  <a:gd name="connsiteX2" fmla="*/ 1133483 w 1647851"/>
                  <a:gd name="connsiteY2" fmla="*/ 166688 h 1913733"/>
                  <a:gd name="connsiteX3" fmla="*/ 1090644 w 1647851"/>
                  <a:gd name="connsiteY3" fmla="*/ 347663 h 1913733"/>
                  <a:gd name="connsiteX4" fmla="*/ 776261 w 1647851"/>
                  <a:gd name="connsiteY4" fmla="*/ 523878 h 1913733"/>
                  <a:gd name="connsiteX5" fmla="*/ 981073 w 1647851"/>
                  <a:gd name="connsiteY5" fmla="*/ 642938 h 1913733"/>
                  <a:gd name="connsiteX6" fmla="*/ 1357310 w 1647851"/>
                  <a:gd name="connsiteY6" fmla="*/ 752452 h 1913733"/>
                  <a:gd name="connsiteX7" fmla="*/ 1366835 w 1647851"/>
                  <a:gd name="connsiteY7" fmla="*/ 900113 h 1913733"/>
                  <a:gd name="connsiteX8" fmla="*/ 1557369 w 1647851"/>
                  <a:gd name="connsiteY8" fmla="*/ 1223963 h 1913733"/>
                  <a:gd name="connsiteX9" fmla="*/ 823944 w 1647851"/>
                  <a:gd name="connsiteY9" fmla="*/ 1443038 h 1913733"/>
                  <a:gd name="connsiteX10" fmla="*/ 452469 w 1647851"/>
                  <a:gd name="connsiteY10" fmla="*/ 1852613 h 1913733"/>
                  <a:gd name="connsiteX11" fmla="*/ 61913 w 1647851"/>
                  <a:gd name="connsiteY11" fmla="*/ 1809761 h 1913733"/>
                  <a:gd name="connsiteX12" fmla="*/ 80994 w 1647851"/>
                  <a:gd name="connsiteY12" fmla="*/ 1300163 h 1913733"/>
                  <a:gd name="connsiteX13" fmla="*/ 347665 w 1647851"/>
                  <a:gd name="connsiteY13" fmla="*/ 595316 h 1913733"/>
                  <a:gd name="connsiteX0" fmla="*/ 347665 w 1421603"/>
                  <a:gd name="connsiteY0" fmla="*/ 595316 h 1913733"/>
                  <a:gd name="connsiteX1" fmla="*/ 814419 w 1421603"/>
                  <a:gd name="connsiteY1" fmla="*/ 71438 h 1913733"/>
                  <a:gd name="connsiteX2" fmla="*/ 1133483 w 1421603"/>
                  <a:gd name="connsiteY2" fmla="*/ 166688 h 1913733"/>
                  <a:gd name="connsiteX3" fmla="*/ 1090644 w 1421603"/>
                  <a:gd name="connsiteY3" fmla="*/ 347663 h 1913733"/>
                  <a:gd name="connsiteX4" fmla="*/ 776261 w 1421603"/>
                  <a:gd name="connsiteY4" fmla="*/ 523878 h 1913733"/>
                  <a:gd name="connsiteX5" fmla="*/ 981073 w 1421603"/>
                  <a:gd name="connsiteY5" fmla="*/ 642938 h 1913733"/>
                  <a:gd name="connsiteX6" fmla="*/ 1357310 w 1421603"/>
                  <a:gd name="connsiteY6" fmla="*/ 752452 h 1913733"/>
                  <a:gd name="connsiteX7" fmla="*/ 1366835 w 1421603"/>
                  <a:gd name="connsiteY7" fmla="*/ 900113 h 1913733"/>
                  <a:gd name="connsiteX8" fmla="*/ 1128709 w 1421603"/>
                  <a:gd name="connsiteY8" fmla="*/ 1223963 h 1913733"/>
                  <a:gd name="connsiteX9" fmla="*/ 823944 w 1421603"/>
                  <a:gd name="connsiteY9" fmla="*/ 1443038 h 1913733"/>
                  <a:gd name="connsiteX10" fmla="*/ 452469 w 1421603"/>
                  <a:gd name="connsiteY10" fmla="*/ 1852613 h 1913733"/>
                  <a:gd name="connsiteX11" fmla="*/ 61913 w 1421603"/>
                  <a:gd name="connsiteY11" fmla="*/ 1809761 h 1913733"/>
                  <a:gd name="connsiteX12" fmla="*/ 80994 w 1421603"/>
                  <a:gd name="connsiteY12" fmla="*/ 1300163 h 1913733"/>
                  <a:gd name="connsiteX13" fmla="*/ 347665 w 1421603"/>
                  <a:gd name="connsiteY13" fmla="*/ 595316 h 1913733"/>
                  <a:gd name="connsiteX0" fmla="*/ 347665 w 1421603"/>
                  <a:gd name="connsiteY0" fmla="*/ 595316 h 1913733"/>
                  <a:gd name="connsiteX1" fmla="*/ 814419 w 1421603"/>
                  <a:gd name="connsiteY1" fmla="*/ 71438 h 1913733"/>
                  <a:gd name="connsiteX2" fmla="*/ 1133483 w 1421603"/>
                  <a:gd name="connsiteY2" fmla="*/ 166688 h 1913733"/>
                  <a:gd name="connsiteX3" fmla="*/ 1090644 w 1421603"/>
                  <a:gd name="connsiteY3" fmla="*/ 347663 h 1913733"/>
                  <a:gd name="connsiteX4" fmla="*/ 776261 w 1421603"/>
                  <a:gd name="connsiteY4" fmla="*/ 523878 h 1913733"/>
                  <a:gd name="connsiteX5" fmla="*/ 981073 w 1421603"/>
                  <a:gd name="connsiteY5" fmla="*/ 642938 h 1913733"/>
                  <a:gd name="connsiteX6" fmla="*/ 1357310 w 1421603"/>
                  <a:gd name="connsiteY6" fmla="*/ 752452 h 1913733"/>
                  <a:gd name="connsiteX7" fmla="*/ 1366835 w 1421603"/>
                  <a:gd name="connsiteY7" fmla="*/ 900113 h 1913733"/>
                  <a:gd name="connsiteX8" fmla="*/ 1128709 w 1421603"/>
                  <a:gd name="connsiteY8" fmla="*/ 1223963 h 1913733"/>
                  <a:gd name="connsiteX9" fmla="*/ 681036 w 1421603"/>
                  <a:gd name="connsiteY9" fmla="*/ 1443038 h 1913733"/>
                  <a:gd name="connsiteX10" fmla="*/ 452469 w 1421603"/>
                  <a:gd name="connsiteY10" fmla="*/ 1852613 h 1913733"/>
                  <a:gd name="connsiteX11" fmla="*/ 61913 w 1421603"/>
                  <a:gd name="connsiteY11" fmla="*/ 1809761 h 1913733"/>
                  <a:gd name="connsiteX12" fmla="*/ 80994 w 1421603"/>
                  <a:gd name="connsiteY12" fmla="*/ 1300163 h 1913733"/>
                  <a:gd name="connsiteX13" fmla="*/ 347665 w 1421603"/>
                  <a:gd name="connsiteY13" fmla="*/ 595316 h 1913733"/>
                  <a:gd name="connsiteX0" fmla="*/ 490509 w 1421603"/>
                  <a:gd name="connsiteY0" fmla="*/ 761977 h 1937542"/>
                  <a:gd name="connsiteX1" fmla="*/ 814419 w 1421603"/>
                  <a:gd name="connsiteY1" fmla="*/ 95247 h 1937542"/>
                  <a:gd name="connsiteX2" fmla="*/ 1133483 w 1421603"/>
                  <a:gd name="connsiteY2" fmla="*/ 190497 h 1937542"/>
                  <a:gd name="connsiteX3" fmla="*/ 1090644 w 1421603"/>
                  <a:gd name="connsiteY3" fmla="*/ 371472 h 1937542"/>
                  <a:gd name="connsiteX4" fmla="*/ 776261 w 1421603"/>
                  <a:gd name="connsiteY4" fmla="*/ 547687 h 1937542"/>
                  <a:gd name="connsiteX5" fmla="*/ 981073 w 1421603"/>
                  <a:gd name="connsiteY5" fmla="*/ 666747 h 1937542"/>
                  <a:gd name="connsiteX6" fmla="*/ 1357310 w 1421603"/>
                  <a:gd name="connsiteY6" fmla="*/ 776261 h 1937542"/>
                  <a:gd name="connsiteX7" fmla="*/ 1366835 w 1421603"/>
                  <a:gd name="connsiteY7" fmla="*/ 923922 h 1937542"/>
                  <a:gd name="connsiteX8" fmla="*/ 1128709 w 1421603"/>
                  <a:gd name="connsiteY8" fmla="*/ 1247772 h 1937542"/>
                  <a:gd name="connsiteX9" fmla="*/ 681036 w 1421603"/>
                  <a:gd name="connsiteY9" fmla="*/ 1466847 h 1937542"/>
                  <a:gd name="connsiteX10" fmla="*/ 452469 w 1421603"/>
                  <a:gd name="connsiteY10" fmla="*/ 1876422 h 1937542"/>
                  <a:gd name="connsiteX11" fmla="*/ 61913 w 1421603"/>
                  <a:gd name="connsiteY11" fmla="*/ 1833570 h 1937542"/>
                  <a:gd name="connsiteX12" fmla="*/ 80994 w 1421603"/>
                  <a:gd name="connsiteY12" fmla="*/ 1323972 h 1937542"/>
                  <a:gd name="connsiteX13" fmla="*/ 490509 w 1421603"/>
                  <a:gd name="connsiteY13" fmla="*/ 761977 h 1937542"/>
                  <a:gd name="connsiteX0" fmla="*/ 478607 w 1409701"/>
                  <a:gd name="connsiteY0" fmla="*/ 761977 h 1937542"/>
                  <a:gd name="connsiteX1" fmla="*/ 802517 w 1409701"/>
                  <a:gd name="connsiteY1" fmla="*/ 95247 h 1937542"/>
                  <a:gd name="connsiteX2" fmla="*/ 1121581 w 1409701"/>
                  <a:gd name="connsiteY2" fmla="*/ 190497 h 1937542"/>
                  <a:gd name="connsiteX3" fmla="*/ 1078742 w 1409701"/>
                  <a:gd name="connsiteY3" fmla="*/ 371472 h 1937542"/>
                  <a:gd name="connsiteX4" fmla="*/ 764359 w 1409701"/>
                  <a:gd name="connsiteY4" fmla="*/ 547687 h 1937542"/>
                  <a:gd name="connsiteX5" fmla="*/ 969171 w 1409701"/>
                  <a:gd name="connsiteY5" fmla="*/ 666747 h 1937542"/>
                  <a:gd name="connsiteX6" fmla="*/ 1345408 w 1409701"/>
                  <a:gd name="connsiteY6" fmla="*/ 776261 h 1937542"/>
                  <a:gd name="connsiteX7" fmla="*/ 1354933 w 1409701"/>
                  <a:gd name="connsiteY7" fmla="*/ 923922 h 1937542"/>
                  <a:gd name="connsiteX8" fmla="*/ 1116807 w 1409701"/>
                  <a:gd name="connsiteY8" fmla="*/ 1247772 h 1937542"/>
                  <a:gd name="connsiteX9" fmla="*/ 669134 w 1409701"/>
                  <a:gd name="connsiteY9" fmla="*/ 1466847 h 1937542"/>
                  <a:gd name="connsiteX10" fmla="*/ 440567 w 1409701"/>
                  <a:gd name="connsiteY10" fmla="*/ 1876422 h 1937542"/>
                  <a:gd name="connsiteX11" fmla="*/ 50011 w 1409701"/>
                  <a:gd name="connsiteY11" fmla="*/ 1833570 h 1937542"/>
                  <a:gd name="connsiteX12" fmla="*/ 140498 w 1409701"/>
                  <a:gd name="connsiteY12" fmla="*/ 1323972 h 1937542"/>
                  <a:gd name="connsiteX13" fmla="*/ 478607 w 1409701"/>
                  <a:gd name="connsiteY13" fmla="*/ 761977 h 1937542"/>
                  <a:gd name="connsiteX0" fmla="*/ 478607 w 1409701"/>
                  <a:gd name="connsiteY0" fmla="*/ 761977 h 1925632"/>
                  <a:gd name="connsiteX1" fmla="*/ 802517 w 1409701"/>
                  <a:gd name="connsiteY1" fmla="*/ 95247 h 1925632"/>
                  <a:gd name="connsiteX2" fmla="*/ 1121581 w 1409701"/>
                  <a:gd name="connsiteY2" fmla="*/ 190497 h 1925632"/>
                  <a:gd name="connsiteX3" fmla="*/ 1078742 w 1409701"/>
                  <a:gd name="connsiteY3" fmla="*/ 371472 h 1925632"/>
                  <a:gd name="connsiteX4" fmla="*/ 764359 w 1409701"/>
                  <a:gd name="connsiteY4" fmla="*/ 547687 h 1925632"/>
                  <a:gd name="connsiteX5" fmla="*/ 969171 w 1409701"/>
                  <a:gd name="connsiteY5" fmla="*/ 666747 h 1925632"/>
                  <a:gd name="connsiteX6" fmla="*/ 1345408 w 1409701"/>
                  <a:gd name="connsiteY6" fmla="*/ 776261 h 1925632"/>
                  <a:gd name="connsiteX7" fmla="*/ 1354933 w 1409701"/>
                  <a:gd name="connsiteY7" fmla="*/ 923922 h 1925632"/>
                  <a:gd name="connsiteX8" fmla="*/ 1116807 w 1409701"/>
                  <a:gd name="connsiteY8" fmla="*/ 1247772 h 1925632"/>
                  <a:gd name="connsiteX9" fmla="*/ 669134 w 1409701"/>
                  <a:gd name="connsiteY9" fmla="*/ 1466847 h 1925632"/>
                  <a:gd name="connsiteX10" fmla="*/ 440567 w 1409701"/>
                  <a:gd name="connsiteY10" fmla="*/ 1876422 h 1925632"/>
                  <a:gd name="connsiteX11" fmla="*/ 50011 w 1409701"/>
                  <a:gd name="connsiteY11" fmla="*/ 1762108 h 1925632"/>
                  <a:gd name="connsiteX12" fmla="*/ 140498 w 1409701"/>
                  <a:gd name="connsiteY12" fmla="*/ 1323972 h 1925632"/>
                  <a:gd name="connsiteX13" fmla="*/ 478607 w 1409701"/>
                  <a:gd name="connsiteY13" fmla="*/ 761977 h 1925632"/>
                  <a:gd name="connsiteX0" fmla="*/ 466696 w 1397790"/>
                  <a:gd name="connsiteY0" fmla="*/ 761977 h 1925632"/>
                  <a:gd name="connsiteX1" fmla="*/ 790606 w 1397790"/>
                  <a:gd name="connsiteY1" fmla="*/ 95247 h 1925632"/>
                  <a:gd name="connsiteX2" fmla="*/ 1109670 w 1397790"/>
                  <a:gd name="connsiteY2" fmla="*/ 190497 h 1925632"/>
                  <a:gd name="connsiteX3" fmla="*/ 1066831 w 1397790"/>
                  <a:gd name="connsiteY3" fmla="*/ 371472 h 1925632"/>
                  <a:gd name="connsiteX4" fmla="*/ 752448 w 1397790"/>
                  <a:gd name="connsiteY4" fmla="*/ 547687 h 1925632"/>
                  <a:gd name="connsiteX5" fmla="*/ 957260 w 1397790"/>
                  <a:gd name="connsiteY5" fmla="*/ 666747 h 1925632"/>
                  <a:gd name="connsiteX6" fmla="*/ 1333497 w 1397790"/>
                  <a:gd name="connsiteY6" fmla="*/ 776261 h 1925632"/>
                  <a:gd name="connsiteX7" fmla="*/ 1343022 w 1397790"/>
                  <a:gd name="connsiteY7" fmla="*/ 923922 h 1925632"/>
                  <a:gd name="connsiteX8" fmla="*/ 1104896 w 1397790"/>
                  <a:gd name="connsiteY8" fmla="*/ 1247772 h 1925632"/>
                  <a:gd name="connsiteX9" fmla="*/ 657223 w 1397790"/>
                  <a:gd name="connsiteY9" fmla="*/ 1466847 h 1925632"/>
                  <a:gd name="connsiteX10" fmla="*/ 357186 w 1397790"/>
                  <a:gd name="connsiteY10" fmla="*/ 1876422 h 1925632"/>
                  <a:gd name="connsiteX11" fmla="*/ 38100 w 1397790"/>
                  <a:gd name="connsiteY11" fmla="*/ 1762108 h 1925632"/>
                  <a:gd name="connsiteX12" fmla="*/ 128587 w 1397790"/>
                  <a:gd name="connsiteY12" fmla="*/ 1323972 h 1925632"/>
                  <a:gd name="connsiteX13" fmla="*/ 466696 w 1397790"/>
                  <a:gd name="connsiteY13" fmla="*/ 761977 h 1925632"/>
                  <a:gd name="connsiteX0" fmla="*/ 466696 w 1397790"/>
                  <a:gd name="connsiteY0" fmla="*/ 928637 h 1949440"/>
                  <a:gd name="connsiteX1" fmla="*/ 790606 w 1397790"/>
                  <a:gd name="connsiteY1" fmla="*/ 119055 h 1949440"/>
                  <a:gd name="connsiteX2" fmla="*/ 1109670 w 1397790"/>
                  <a:gd name="connsiteY2" fmla="*/ 214305 h 1949440"/>
                  <a:gd name="connsiteX3" fmla="*/ 1066831 w 1397790"/>
                  <a:gd name="connsiteY3" fmla="*/ 395280 h 1949440"/>
                  <a:gd name="connsiteX4" fmla="*/ 752448 w 1397790"/>
                  <a:gd name="connsiteY4" fmla="*/ 571495 h 1949440"/>
                  <a:gd name="connsiteX5" fmla="*/ 957260 w 1397790"/>
                  <a:gd name="connsiteY5" fmla="*/ 690555 h 1949440"/>
                  <a:gd name="connsiteX6" fmla="*/ 1333497 w 1397790"/>
                  <a:gd name="connsiteY6" fmla="*/ 800069 h 1949440"/>
                  <a:gd name="connsiteX7" fmla="*/ 1343022 w 1397790"/>
                  <a:gd name="connsiteY7" fmla="*/ 947730 h 1949440"/>
                  <a:gd name="connsiteX8" fmla="*/ 1104896 w 1397790"/>
                  <a:gd name="connsiteY8" fmla="*/ 1271580 h 1949440"/>
                  <a:gd name="connsiteX9" fmla="*/ 657223 w 1397790"/>
                  <a:gd name="connsiteY9" fmla="*/ 1490655 h 1949440"/>
                  <a:gd name="connsiteX10" fmla="*/ 357186 w 1397790"/>
                  <a:gd name="connsiteY10" fmla="*/ 1900230 h 1949440"/>
                  <a:gd name="connsiteX11" fmla="*/ 38100 w 1397790"/>
                  <a:gd name="connsiteY11" fmla="*/ 1785916 h 1949440"/>
                  <a:gd name="connsiteX12" fmla="*/ 128587 w 1397790"/>
                  <a:gd name="connsiteY12" fmla="*/ 1347780 h 1949440"/>
                  <a:gd name="connsiteX13" fmla="*/ 466696 w 1397790"/>
                  <a:gd name="connsiteY13" fmla="*/ 928637 h 1949440"/>
                  <a:gd name="connsiteX0" fmla="*/ 466696 w 1397790"/>
                  <a:gd name="connsiteY0" fmla="*/ 857223 h 1878026"/>
                  <a:gd name="connsiteX1" fmla="*/ 647698 w 1397790"/>
                  <a:gd name="connsiteY1" fmla="*/ 119055 h 1878026"/>
                  <a:gd name="connsiteX2" fmla="*/ 1109670 w 1397790"/>
                  <a:gd name="connsiteY2" fmla="*/ 142891 h 1878026"/>
                  <a:gd name="connsiteX3" fmla="*/ 1066831 w 1397790"/>
                  <a:gd name="connsiteY3" fmla="*/ 323866 h 1878026"/>
                  <a:gd name="connsiteX4" fmla="*/ 752448 w 1397790"/>
                  <a:gd name="connsiteY4" fmla="*/ 500081 h 1878026"/>
                  <a:gd name="connsiteX5" fmla="*/ 957260 w 1397790"/>
                  <a:gd name="connsiteY5" fmla="*/ 619141 h 1878026"/>
                  <a:gd name="connsiteX6" fmla="*/ 1333497 w 1397790"/>
                  <a:gd name="connsiteY6" fmla="*/ 728655 h 1878026"/>
                  <a:gd name="connsiteX7" fmla="*/ 1343022 w 1397790"/>
                  <a:gd name="connsiteY7" fmla="*/ 876316 h 1878026"/>
                  <a:gd name="connsiteX8" fmla="*/ 1104896 w 1397790"/>
                  <a:gd name="connsiteY8" fmla="*/ 1200166 h 1878026"/>
                  <a:gd name="connsiteX9" fmla="*/ 657223 w 1397790"/>
                  <a:gd name="connsiteY9" fmla="*/ 1419241 h 1878026"/>
                  <a:gd name="connsiteX10" fmla="*/ 357186 w 1397790"/>
                  <a:gd name="connsiteY10" fmla="*/ 1828816 h 1878026"/>
                  <a:gd name="connsiteX11" fmla="*/ 38100 w 1397790"/>
                  <a:gd name="connsiteY11" fmla="*/ 1714502 h 1878026"/>
                  <a:gd name="connsiteX12" fmla="*/ 128587 w 1397790"/>
                  <a:gd name="connsiteY12" fmla="*/ 1276366 h 1878026"/>
                  <a:gd name="connsiteX13" fmla="*/ 466696 w 1397790"/>
                  <a:gd name="connsiteY13" fmla="*/ 857223 h 1878026"/>
                  <a:gd name="connsiteX0" fmla="*/ 466696 w 1397790"/>
                  <a:gd name="connsiteY0" fmla="*/ 869134 h 1889937"/>
                  <a:gd name="connsiteX1" fmla="*/ 647698 w 1397790"/>
                  <a:gd name="connsiteY1" fmla="*/ 130966 h 1889937"/>
                  <a:gd name="connsiteX2" fmla="*/ 966762 w 1397790"/>
                  <a:gd name="connsiteY2" fmla="*/ 83340 h 1889937"/>
                  <a:gd name="connsiteX3" fmla="*/ 1066831 w 1397790"/>
                  <a:gd name="connsiteY3" fmla="*/ 335777 h 1889937"/>
                  <a:gd name="connsiteX4" fmla="*/ 752448 w 1397790"/>
                  <a:gd name="connsiteY4" fmla="*/ 511992 h 1889937"/>
                  <a:gd name="connsiteX5" fmla="*/ 957260 w 1397790"/>
                  <a:gd name="connsiteY5" fmla="*/ 631052 h 1889937"/>
                  <a:gd name="connsiteX6" fmla="*/ 1333497 w 1397790"/>
                  <a:gd name="connsiteY6" fmla="*/ 740566 h 1889937"/>
                  <a:gd name="connsiteX7" fmla="*/ 1343022 w 1397790"/>
                  <a:gd name="connsiteY7" fmla="*/ 888227 h 1889937"/>
                  <a:gd name="connsiteX8" fmla="*/ 1104896 w 1397790"/>
                  <a:gd name="connsiteY8" fmla="*/ 1212077 h 1889937"/>
                  <a:gd name="connsiteX9" fmla="*/ 657223 w 1397790"/>
                  <a:gd name="connsiteY9" fmla="*/ 1431152 h 1889937"/>
                  <a:gd name="connsiteX10" fmla="*/ 357186 w 1397790"/>
                  <a:gd name="connsiteY10" fmla="*/ 1840727 h 1889937"/>
                  <a:gd name="connsiteX11" fmla="*/ 38100 w 1397790"/>
                  <a:gd name="connsiteY11" fmla="*/ 1726413 h 1889937"/>
                  <a:gd name="connsiteX12" fmla="*/ 128587 w 1397790"/>
                  <a:gd name="connsiteY12" fmla="*/ 1288277 h 1889937"/>
                  <a:gd name="connsiteX13" fmla="*/ 466696 w 1397790"/>
                  <a:gd name="connsiteY13" fmla="*/ 869134 h 1889937"/>
                  <a:gd name="connsiteX0" fmla="*/ 466696 w 1397790"/>
                  <a:gd name="connsiteY0" fmla="*/ 869134 h 1889937"/>
                  <a:gd name="connsiteX1" fmla="*/ 647698 w 1397790"/>
                  <a:gd name="connsiteY1" fmla="*/ 130966 h 1889937"/>
                  <a:gd name="connsiteX2" fmla="*/ 966762 w 1397790"/>
                  <a:gd name="connsiteY2" fmla="*/ 83340 h 1889937"/>
                  <a:gd name="connsiteX3" fmla="*/ 1066831 w 1397790"/>
                  <a:gd name="connsiteY3" fmla="*/ 335777 h 1889937"/>
                  <a:gd name="connsiteX4" fmla="*/ 752448 w 1397790"/>
                  <a:gd name="connsiteY4" fmla="*/ 511992 h 1889937"/>
                  <a:gd name="connsiteX5" fmla="*/ 957260 w 1397790"/>
                  <a:gd name="connsiteY5" fmla="*/ 631052 h 1889937"/>
                  <a:gd name="connsiteX6" fmla="*/ 1333497 w 1397790"/>
                  <a:gd name="connsiteY6" fmla="*/ 740566 h 1889937"/>
                  <a:gd name="connsiteX7" fmla="*/ 1343022 w 1397790"/>
                  <a:gd name="connsiteY7" fmla="*/ 888227 h 1889937"/>
                  <a:gd name="connsiteX8" fmla="*/ 1104896 w 1397790"/>
                  <a:gd name="connsiteY8" fmla="*/ 1212077 h 1889937"/>
                  <a:gd name="connsiteX9" fmla="*/ 657223 w 1397790"/>
                  <a:gd name="connsiteY9" fmla="*/ 1431152 h 1889937"/>
                  <a:gd name="connsiteX10" fmla="*/ 357186 w 1397790"/>
                  <a:gd name="connsiteY10" fmla="*/ 1840727 h 1889937"/>
                  <a:gd name="connsiteX11" fmla="*/ 38100 w 1397790"/>
                  <a:gd name="connsiteY11" fmla="*/ 1726413 h 1889937"/>
                  <a:gd name="connsiteX12" fmla="*/ 128587 w 1397790"/>
                  <a:gd name="connsiteY12" fmla="*/ 1288277 h 1889937"/>
                  <a:gd name="connsiteX13" fmla="*/ 466696 w 1397790"/>
                  <a:gd name="connsiteY13" fmla="*/ 869134 h 1889937"/>
                  <a:gd name="connsiteX0" fmla="*/ 466696 w 1421609"/>
                  <a:gd name="connsiteY0" fmla="*/ 869134 h 1889937"/>
                  <a:gd name="connsiteX1" fmla="*/ 647698 w 1421609"/>
                  <a:gd name="connsiteY1" fmla="*/ 130966 h 1889937"/>
                  <a:gd name="connsiteX2" fmla="*/ 966762 w 1421609"/>
                  <a:gd name="connsiteY2" fmla="*/ 83340 h 1889937"/>
                  <a:gd name="connsiteX3" fmla="*/ 1066831 w 1421609"/>
                  <a:gd name="connsiteY3" fmla="*/ 335777 h 1889937"/>
                  <a:gd name="connsiteX4" fmla="*/ 752448 w 1421609"/>
                  <a:gd name="connsiteY4" fmla="*/ 511992 h 1889937"/>
                  <a:gd name="connsiteX5" fmla="*/ 814352 w 1421609"/>
                  <a:gd name="connsiteY5" fmla="*/ 631052 h 1889937"/>
                  <a:gd name="connsiteX6" fmla="*/ 1333497 w 1421609"/>
                  <a:gd name="connsiteY6" fmla="*/ 740566 h 1889937"/>
                  <a:gd name="connsiteX7" fmla="*/ 1343022 w 1421609"/>
                  <a:gd name="connsiteY7" fmla="*/ 888227 h 1889937"/>
                  <a:gd name="connsiteX8" fmla="*/ 1104896 w 1421609"/>
                  <a:gd name="connsiteY8" fmla="*/ 1212077 h 1889937"/>
                  <a:gd name="connsiteX9" fmla="*/ 657223 w 1421609"/>
                  <a:gd name="connsiteY9" fmla="*/ 1431152 h 1889937"/>
                  <a:gd name="connsiteX10" fmla="*/ 357186 w 1421609"/>
                  <a:gd name="connsiteY10" fmla="*/ 1840727 h 1889937"/>
                  <a:gd name="connsiteX11" fmla="*/ 38100 w 1421609"/>
                  <a:gd name="connsiteY11" fmla="*/ 1726413 h 1889937"/>
                  <a:gd name="connsiteX12" fmla="*/ 128587 w 1421609"/>
                  <a:gd name="connsiteY12" fmla="*/ 1288277 h 1889937"/>
                  <a:gd name="connsiteX13" fmla="*/ 466696 w 1421609"/>
                  <a:gd name="connsiteY13" fmla="*/ 869134 h 1889937"/>
                  <a:gd name="connsiteX0" fmla="*/ 466696 w 1421609"/>
                  <a:gd name="connsiteY0" fmla="*/ 869134 h 1889937"/>
                  <a:gd name="connsiteX1" fmla="*/ 647698 w 1421609"/>
                  <a:gd name="connsiteY1" fmla="*/ 130966 h 1889937"/>
                  <a:gd name="connsiteX2" fmla="*/ 966762 w 1421609"/>
                  <a:gd name="connsiteY2" fmla="*/ 83340 h 1889937"/>
                  <a:gd name="connsiteX3" fmla="*/ 1066831 w 1421609"/>
                  <a:gd name="connsiteY3" fmla="*/ 335777 h 1889937"/>
                  <a:gd name="connsiteX4" fmla="*/ 752448 w 1421609"/>
                  <a:gd name="connsiteY4" fmla="*/ 440530 h 1889937"/>
                  <a:gd name="connsiteX5" fmla="*/ 814352 w 1421609"/>
                  <a:gd name="connsiteY5" fmla="*/ 631052 h 1889937"/>
                  <a:gd name="connsiteX6" fmla="*/ 1333497 w 1421609"/>
                  <a:gd name="connsiteY6" fmla="*/ 740566 h 1889937"/>
                  <a:gd name="connsiteX7" fmla="*/ 1343022 w 1421609"/>
                  <a:gd name="connsiteY7" fmla="*/ 888227 h 1889937"/>
                  <a:gd name="connsiteX8" fmla="*/ 1104896 w 1421609"/>
                  <a:gd name="connsiteY8" fmla="*/ 1212077 h 1889937"/>
                  <a:gd name="connsiteX9" fmla="*/ 657223 w 1421609"/>
                  <a:gd name="connsiteY9" fmla="*/ 1431152 h 1889937"/>
                  <a:gd name="connsiteX10" fmla="*/ 357186 w 1421609"/>
                  <a:gd name="connsiteY10" fmla="*/ 1840727 h 1889937"/>
                  <a:gd name="connsiteX11" fmla="*/ 38100 w 1421609"/>
                  <a:gd name="connsiteY11" fmla="*/ 1726413 h 1889937"/>
                  <a:gd name="connsiteX12" fmla="*/ 128587 w 1421609"/>
                  <a:gd name="connsiteY12" fmla="*/ 1288277 h 1889937"/>
                  <a:gd name="connsiteX13" fmla="*/ 466696 w 1421609"/>
                  <a:gd name="connsiteY13" fmla="*/ 869134 h 1889937"/>
                  <a:gd name="connsiteX0" fmla="*/ 466696 w 1421609"/>
                  <a:gd name="connsiteY0" fmla="*/ 869134 h 1889937"/>
                  <a:gd name="connsiteX1" fmla="*/ 647698 w 1421609"/>
                  <a:gd name="connsiteY1" fmla="*/ 130966 h 1889937"/>
                  <a:gd name="connsiteX2" fmla="*/ 966762 w 1421609"/>
                  <a:gd name="connsiteY2" fmla="*/ 83340 h 1889937"/>
                  <a:gd name="connsiteX3" fmla="*/ 1066831 w 1421609"/>
                  <a:gd name="connsiteY3" fmla="*/ 335777 h 1889937"/>
                  <a:gd name="connsiteX4" fmla="*/ 752448 w 1421609"/>
                  <a:gd name="connsiteY4" fmla="*/ 440530 h 1889937"/>
                  <a:gd name="connsiteX5" fmla="*/ 814352 w 1421609"/>
                  <a:gd name="connsiteY5" fmla="*/ 631052 h 1889937"/>
                  <a:gd name="connsiteX6" fmla="*/ 1333497 w 1421609"/>
                  <a:gd name="connsiteY6" fmla="*/ 740566 h 1889937"/>
                  <a:gd name="connsiteX7" fmla="*/ 1343022 w 1421609"/>
                  <a:gd name="connsiteY7" fmla="*/ 888227 h 1889937"/>
                  <a:gd name="connsiteX8" fmla="*/ 1104896 w 1421609"/>
                  <a:gd name="connsiteY8" fmla="*/ 1212077 h 1889937"/>
                  <a:gd name="connsiteX9" fmla="*/ 657223 w 1421609"/>
                  <a:gd name="connsiteY9" fmla="*/ 1431152 h 1889937"/>
                  <a:gd name="connsiteX10" fmla="*/ 357186 w 1421609"/>
                  <a:gd name="connsiteY10" fmla="*/ 1840727 h 1889937"/>
                  <a:gd name="connsiteX11" fmla="*/ 38100 w 1421609"/>
                  <a:gd name="connsiteY11" fmla="*/ 1726413 h 1889937"/>
                  <a:gd name="connsiteX12" fmla="*/ 128587 w 1421609"/>
                  <a:gd name="connsiteY12" fmla="*/ 1288277 h 1889937"/>
                  <a:gd name="connsiteX13" fmla="*/ 466696 w 1421609"/>
                  <a:gd name="connsiteY13" fmla="*/ 869134 h 1889937"/>
                  <a:gd name="connsiteX0" fmla="*/ 466696 w 1357304"/>
                  <a:gd name="connsiteY0" fmla="*/ 869134 h 1889937"/>
                  <a:gd name="connsiteX1" fmla="*/ 647698 w 1357304"/>
                  <a:gd name="connsiteY1" fmla="*/ 130966 h 1889937"/>
                  <a:gd name="connsiteX2" fmla="*/ 966762 w 1357304"/>
                  <a:gd name="connsiteY2" fmla="*/ 83340 h 1889937"/>
                  <a:gd name="connsiteX3" fmla="*/ 1066831 w 1357304"/>
                  <a:gd name="connsiteY3" fmla="*/ 335777 h 1889937"/>
                  <a:gd name="connsiteX4" fmla="*/ 752448 w 1357304"/>
                  <a:gd name="connsiteY4" fmla="*/ 440530 h 1889937"/>
                  <a:gd name="connsiteX5" fmla="*/ 814352 w 1357304"/>
                  <a:gd name="connsiteY5" fmla="*/ 631052 h 1889937"/>
                  <a:gd name="connsiteX6" fmla="*/ 1190589 w 1357304"/>
                  <a:gd name="connsiteY6" fmla="*/ 669104 h 1889937"/>
                  <a:gd name="connsiteX7" fmla="*/ 1343022 w 1357304"/>
                  <a:gd name="connsiteY7" fmla="*/ 888227 h 1889937"/>
                  <a:gd name="connsiteX8" fmla="*/ 1104896 w 1357304"/>
                  <a:gd name="connsiteY8" fmla="*/ 1212077 h 1889937"/>
                  <a:gd name="connsiteX9" fmla="*/ 657223 w 1357304"/>
                  <a:gd name="connsiteY9" fmla="*/ 1431152 h 1889937"/>
                  <a:gd name="connsiteX10" fmla="*/ 357186 w 1357304"/>
                  <a:gd name="connsiteY10" fmla="*/ 1840727 h 1889937"/>
                  <a:gd name="connsiteX11" fmla="*/ 38100 w 1357304"/>
                  <a:gd name="connsiteY11" fmla="*/ 1726413 h 1889937"/>
                  <a:gd name="connsiteX12" fmla="*/ 128587 w 1357304"/>
                  <a:gd name="connsiteY12" fmla="*/ 1288277 h 1889937"/>
                  <a:gd name="connsiteX13" fmla="*/ 466696 w 1357304"/>
                  <a:gd name="connsiteY13" fmla="*/ 869134 h 1889937"/>
                  <a:gd name="connsiteX0" fmla="*/ 466696 w 1357304"/>
                  <a:gd name="connsiteY0" fmla="*/ 869134 h 1889937"/>
                  <a:gd name="connsiteX1" fmla="*/ 647698 w 1357304"/>
                  <a:gd name="connsiteY1" fmla="*/ 130966 h 1889937"/>
                  <a:gd name="connsiteX2" fmla="*/ 966762 w 1357304"/>
                  <a:gd name="connsiteY2" fmla="*/ 83340 h 1889937"/>
                  <a:gd name="connsiteX3" fmla="*/ 1066831 w 1357304"/>
                  <a:gd name="connsiteY3" fmla="*/ 335777 h 1889937"/>
                  <a:gd name="connsiteX4" fmla="*/ 752448 w 1357304"/>
                  <a:gd name="connsiteY4" fmla="*/ 440530 h 1889937"/>
                  <a:gd name="connsiteX5" fmla="*/ 814352 w 1357304"/>
                  <a:gd name="connsiteY5" fmla="*/ 631052 h 1889937"/>
                  <a:gd name="connsiteX6" fmla="*/ 1190589 w 1357304"/>
                  <a:gd name="connsiteY6" fmla="*/ 669104 h 1889937"/>
                  <a:gd name="connsiteX7" fmla="*/ 1343022 w 1357304"/>
                  <a:gd name="connsiteY7" fmla="*/ 888227 h 1889937"/>
                  <a:gd name="connsiteX8" fmla="*/ 1104896 w 1357304"/>
                  <a:gd name="connsiteY8" fmla="*/ 1212077 h 1889937"/>
                  <a:gd name="connsiteX9" fmla="*/ 657223 w 1357304"/>
                  <a:gd name="connsiteY9" fmla="*/ 1431152 h 1889937"/>
                  <a:gd name="connsiteX10" fmla="*/ 357186 w 1357304"/>
                  <a:gd name="connsiteY10" fmla="*/ 1840727 h 1889937"/>
                  <a:gd name="connsiteX11" fmla="*/ 38100 w 1357304"/>
                  <a:gd name="connsiteY11" fmla="*/ 1726413 h 1889937"/>
                  <a:gd name="connsiteX12" fmla="*/ 128587 w 1357304"/>
                  <a:gd name="connsiteY12" fmla="*/ 1288277 h 1889937"/>
                  <a:gd name="connsiteX13" fmla="*/ 466696 w 1357304"/>
                  <a:gd name="connsiteY13" fmla="*/ 869134 h 1889937"/>
                  <a:gd name="connsiteX0" fmla="*/ 466696 w 1357304"/>
                  <a:gd name="connsiteY0" fmla="*/ 869134 h 1889937"/>
                  <a:gd name="connsiteX1" fmla="*/ 647698 w 1357304"/>
                  <a:gd name="connsiteY1" fmla="*/ 130966 h 1889937"/>
                  <a:gd name="connsiteX2" fmla="*/ 966762 w 1357304"/>
                  <a:gd name="connsiteY2" fmla="*/ 83340 h 1889937"/>
                  <a:gd name="connsiteX3" fmla="*/ 1026941 w 1357304"/>
                  <a:gd name="connsiteY3" fmla="*/ 335777 h 1889937"/>
                  <a:gd name="connsiteX4" fmla="*/ 752448 w 1357304"/>
                  <a:gd name="connsiteY4" fmla="*/ 440530 h 1889937"/>
                  <a:gd name="connsiteX5" fmla="*/ 814352 w 1357304"/>
                  <a:gd name="connsiteY5" fmla="*/ 631052 h 1889937"/>
                  <a:gd name="connsiteX6" fmla="*/ 1190589 w 1357304"/>
                  <a:gd name="connsiteY6" fmla="*/ 669104 h 1889937"/>
                  <a:gd name="connsiteX7" fmla="*/ 1343022 w 1357304"/>
                  <a:gd name="connsiteY7" fmla="*/ 888227 h 1889937"/>
                  <a:gd name="connsiteX8" fmla="*/ 1104896 w 1357304"/>
                  <a:gd name="connsiteY8" fmla="*/ 1212077 h 1889937"/>
                  <a:gd name="connsiteX9" fmla="*/ 657223 w 1357304"/>
                  <a:gd name="connsiteY9" fmla="*/ 1431152 h 1889937"/>
                  <a:gd name="connsiteX10" fmla="*/ 357186 w 1357304"/>
                  <a:gd name="connsiteY10" fmla="*/ 1840727 h 1889937"/>
                  <a:gd name="connsiteX11" fmla="*/ 38100 w 1357304"/>
                  <a:gd name="connsiteY11" fmla="*/ 1726413 h 1889937"/>
                  <a:gd name="connsiteX12" fmla="*/ 128587 w 1357304"/>
                  <a:gd name="connsiteY12" fmla="*/ 1288277 h 1889937"/>
                  <a:gd name="connsiteX13" fmla="*/ 466696 w 1357304"/>
                  <a:gd name="connsiteY13" fmla="*/ 869134 h 1889937"/>
                  <a:gd name="connsiteX0" fmla="*/ 466696 w 1357304"/>
                  <a:gd name="connsiteY0" fmla="*/ 869134 h 1889937"/>
                  <a:gd name="connsiteX1" fmla="*/ 647698 w 1357304"/>
                  <a:gd name="connsiteY1" fmla="*/ 130966 h 1889937"/>
                  <a:gd name="connsiteX2" fmla="*/ 966762 w 1357304"/>
                  <a:gd name="connsiteY2" fmla="*/ 83340 h 1889937"/>
                  <a:gd name="connsiteX3" fmla="*/ 1026941 w 1357304"/>
                  <a:gd name="connsiteY3" fmla="*/ 335777 h 1889937"/>
                  <a:gd name="connsiteX4" fmla="*/ 752448 w 1357304"/>
                  <a:gd name="connsiteY4" fmla="*/ 440530 h 1889937"/>
                  <a:gd name="connsiteX5" fmla="*/ 814352 w 1357304"/>
                  <a:gd name="connsiteY5" fmla="*/ 631052 h 1889937"/>
                  <a:gd name="connsiteX6" fmla="*/ 1190589 w 1357304"/>
                  <a:gd name="connsiteY6" fmla="*/ 669104 h 1889937"/>
                  <a:gd name="connsiteX7" fmla="*/ 1343022 w 1357304"/>
                  <a:gd name="connsiteY7" fmla="*/ 888227 h 1889937"/>
                  <a:gd name="connsiteX8" fmla="*/ 1104896 w 1357304"/>
                  <a:gd name="connsiteY8" fmla="*/ 1212077 h 1889937"/>
                  <a:gd name="connsiteX9" fmla="*/ 657223 w 1357304"/>
                  <a:gd name="connsiteY9" fmla="*/ 1431152 h 1889937"/>
                  <a:gd name="connsiteX10" fmla="*/ 357186 w 1357304"/>
                  <a:gd name="connsiteY10" fmla="*/ 1840727 h 1889937"/>
                  <a:gd name="connsiteX11" fmla="*/ 38100 w 1357304"/>
                  <a:gd name="connsiteY11" fmla="*/ 1726413 h 1889937"/>
                  <a:gd name="connsiteX12" fmla="*/ 128587 w 1357304"/>
                  <a:gd name="connsiteY12" fmla="*/ 1288277 h 1889937"/>
                  <a:gd name="connsiteX13" fmla="*/ 466696 w 1357304"/>
                  <a:gd name="connsiteY13" fmla="*/ 869134 h 1889937"/>
                  <a:gd name="connsiteX0" fmla="*/ 466696 w 1308209"/>
                  <a:gd name="connsiteY0" fmla="*/ 869134 h 1889937"/>
                  <a:gd name="connsiteX1" fmla="*/ 647698 w 1308209"/>
                  <a:gd name="connsiteY1" fmla="*/ 130966 h 1889937"/>
                  <a:gd name="connsiteX2" fmla="*/ 966762 w 1308209"/>
                  <a:gd name="connsiteY2" fmla="*/ 83340 h 1889937"/>
                  <a:gd name="connsiteX3" fmla="*/ 1026941 w 1308209"/>
                  <a:gd name="connsiteY3" fmla="*/ 335777 h 1889937"/>
                  <a:gd name="connsiteX4" fmla="*/ 752448 w 1308209"/>
                  <a:gd name="connsiteY4" fmla="*/ 440530 h 1889937"/>
                  <a:gd name="connsiteX5" fmla="*/ 814352 w 1308209"/>
                  <a:gd name="connsiteY5" fmla="*/ 631052 h 1889937"/>
                  <a:gd name="connsiteX6" fmla="*/ 1190589 w 1308209"/>
                  <a:gd name="connsiteY6" fmla="*/ 669104 h 1889937"/>
                  <a:gd name="connsiteX7" fmla="*/ 1293927 w 1308209"/>
                  <a:gd name="connsiteY7" fmla="*/ 888227 h 1889937"/>
                  <a:gd name="connsiteX8" fmla="*/ 1104896 w 1308209"/>
                  <a:gd name="connsiteY8" fmla="*/ 1212077 h 1889937"/>
                  <a:gd name="connsiteX9" fmla="*/ 657223 w 1308209"/>
                  <a:gd name="connsiteY9" fmla="*/ 1431152 h 1889937"/>
                  <a:gd name="connsiteX10" fmla="*/ 357186 w 1308209"/>
                  <a:gd name="connsiteY10" fmla="*/ 1840727 h 1889937"/>
                  <a:gd name="connsiteX11" fmla="*/ 38100 w 1308209"/>
                  <a:gd name="connsiteY11" fmla="*/ 1726413 h 1889937"/>
                  <a:gd name="connsiteX12" fmla="*/ 128587 w 1308209"/>
                  <a:gd name="connsiteY12" fmla="*/ 1288277 h 1889937"/>
                  <a:gd name="connsiteX13" fmla="*/ 466696 w 1308209"/>
                  <a:gd name="connsiteY13" fmla="*/ 869134 h 1889937"/>
                  <a:gd name="connsiteX0" fmla="*/ 460559 w 1302072"/>
                  <a:gd name="connsiteY0" fmla="*/ 869134 h 1889937"/>
                  <a:gd name="connsiteX1" fmla="*/ 641561 w 1302072"/>
                  <a:gd name="connsiteY1" fmla="*/ 130966 h 1889937"/>
                  <a:gd name="connsiteX2" fmla="*/ 960625 w 1302072"/>
                  <a:gd name="connsiteY2" fmla="*/ 83340 h 1889937"/>
                  <a:gd name="connsiteX3" fmla="*/ 1020804 w 1302072"/>
                  <a:gd name="connsiteY3" fmla="*/ 335777 h 1889937"/>
                  <a:gd name="connsiteX4" fmla="*/ 746311 w 1302072"/>
                  <a:gd name="connsiteY4" fmla="*/ 440530 h 1889937"/>
                  <a:gd name="connsiteX5" fmla="*/ 808215 w 1302072"/>
                  <a:gd name="connsiteY5" fmla="*/ 631052 h 1889937"/>
                  <a:gd name="connsiteX6" fmla="*/ 1184452 w 1302072"/>
                  <a:gd name="connsiteY6" fmla="*/ 669104 h 1889937"/>
                  <a:gd name="connsiteX7" fmla="*/ 1287790 w 1302072"/>
                  <a:gd name="connsiteY7" fmla="*/ 888227 h 1889937"/>
                  <a:gd name="connsiteX8" fmla="*/ 1098759 w 1302072"/>
                  <a:gd name="connsiteY8" fmla="*/ 1212077 h 1889937"/>
                  <a:gd name="connsiteX9" fmla="*/ 651086 w 1302072"/>
                  <a:gd name="connsiteY9" fmla="*/ 1431152 h 1889937"/>
                  <a:gd name="connsiteX10" fmla="*/ 351049 w 1302072"/>
                  <a:gd name="connsiteY10" fmla="*/ 1840727 h 1889937"/>
                  <a:gd name="connsiteX11" fmla="*/ 31963 w 1302072"/>
                  <a:gd name="connsiteY11" fmla="*/ 1726413 h 1889937"/>
                  <a:gd name="connsiteX12" fmla="*/ 159271 w 1302072"/>
                  <a:gd name="connsiteY12" fmla="*/ 1251455 h 1889937"/>
                  <a:gd name="connsiteX13" fmla="*/ 460559 w 1302072"/>
                  <a:gd name="connsiteY13" fmla="*/ 869134 h 1889937"/>
                  <a:gd name="connsiteX0" fmla="*/ 460559 w 1302072"/>
                  <a:gd name="connsiteY0" fmla="*/ 869134 h 1889937"/>
                  <a:gd name="connsiteX1" fmla="*/ 641561 w 1302072"/>
                  <a:gd name="connsiteY1" fmla="*/ 130966 h 1889937"/>
                  <a:gd name="connsiteX2" fmla="*/ 960625 w 1302072"/>
                  <a:gd name="connsiteY2" fmla="*/ 83340 h 1889937"/>
                  <a:gd name="connsiteX3" fmla="*/ 1020804 w 1302072"/>
                  <a:gd name="connsiteY3" fmla="*/ 335777 h 1889937"/>
                  <a:gd name="connsiteX4" fmla="*/ 746311 w 1302072"/>
                  <a:gd name="connsiteY4" fmla="*/ 440530 h 1889937"/>
                  <a:gd name="connsiteX5" fmla="*/ 808215 w 1302072"/>
                  <a:gd name="connsiteY5" fmla="*/ 631052 h 1889937"/>
                  <a:gd name="connsiteX6" fmla="*/ 1184452 w 1302072"/>
                  <a:gd name="connsiteY6" fmla="*/ 669104 h 1889937"/>
                  <a:gd name="connsiteX7" fmla="*/ 1287790 w 1302072"/>
                  <a:gd name="connsiteY7" fmla="*/ 888227 h 1889937"/>
                  <a:gd name="connsiteX8" fmla="*/ 1098759 w 1302072"/>
                  <a:gd name="connsiteY8" fmla="*/ 1212077 h 1889937"/>
                  <a:gd name="connsiteX9" fmla="*/ 651086 w 1302072"/>
                  <a:gd name="connsiteY9" fmla="*/ 1431152 h 1889937"/>
                  <a:gd name="connsiteX10" fmla="*/ 351049 w 1302072"/>
                  <a:gd name="connsiteY10" fmla="*/ 1840727 h 1889937"/>
                  <a:gd name="connsiteX11" fmla="*/ 31963 w 1302072"/>
                  <a:gd name="connsiteY11" fmla="*/ 1726413 h 1889937"/>
                  <a:gd name="connsiteX12" fmla="*/ 159271 w 1302072"/>
                  <a:gd name="connsiteY12" fmla="*/ 1251455 h 1889937"/>
                  <a:gd name="connsiteX13" fmla="*/ 460559 w 1302072"/>
                  <a:gd name="connsiteY13" fmla="*/ 869134 h 1889937"/>
                  <a:gd name="connsiteX0" fmla="*/ 460559 w 1302072"/>
                  <a:gd name="connsiteY0" fmla="*/ 869134 h 1889937"/>
                  <a:gd name="connsiteX1" fmla="*/ 641561 w 1302072"/>
                  <a:gd name="connsiteY1" fmla="*/ 130966 h 1889937"/>
                  <a:gd name="connsiteX2" fmla="*/ 960625 w 1302072"/>
                  <a:gd name="connsiteY2" fmla="*/ 83340 h 1889937"/>
                  <a:gd name="connsiteX3" fmla="*/ 1020804 w 1302072"/>
                  <a:gd name="connsiteY3" fmla="*/ 335777 h 1889937"/>
                  <a:gd name="connsiteX4" fmla="*/ 746311 w 1302072"/>
                  <a:gd name="connsiteY4" fmla="*/ 440530 h 1889937"/>
                  <a:gd name="connsiteX5" fmla="*/ 734572 w 1302072"/>
                  <a:gd name="connsiteY5" fmla="*/ 695490 h 1889937"/>
                  <a:gd name="connsiteX6" fmla="*/ 1184452 w 1302072"/>
                  <a:gd name="connsiteY6" fmla="*/ 669104 h 1889937"/>
                  <a:gd name="connsiteX7" fmla="*/ 1287790 w 1302072"/>
                  <a:gd name="connsiteY7" fmla="*/ 888227 h 1889937"/>
                  <a:gd name="connsiteX8" fmla="*/ 1098759 w 1302072"/>
                  <a:gd name="connsiteY8" fmla="*/ 1212077 h 1889937"/>
                  <a:gd name="connsiteX9" fmla="*/ 651086 w 1302072"/>
                  <a:gd name="connsiteY9" fmla="*/ 1431152 h 1889937"/>
                  <a:gd name="connsiteX10" fmla="*/ 351049 w 1302072"/>
                  <a:gd name="connsiteY10" fmla="*/ 1840727 h 1889937"/>
                  <a:gd name="connsiteX11" fmla="*/ 31963 w 1302072"/>
                  <a:gd name="connsiteY11" fmla="*/ 1726413 h 1889937"/>
                  <a:gd name="connsiteX12" fmla="*/ 159271 w 1302072"/>
                  <a:gd name="connsiteY12" fmla="*/ 1251455 h 1889937"/>
                  <a:gd name="connsiteX13" fmla="*/ 460559 w 1302072"/>
                  <a:gd name="connsiteY13" fmla="*/ 869134 h 1889937"/>
                  <a:gd name="connsiteX0" fmla="*/ 460559 w 1302072"/>
                  <a:gd name="connsiteY0" fmla="*/ 869134 h 1889937"/>
                  <a:gd name="connsiteX1" fmla="*/ 641561 w 1302072"/>
                  <a:gd name="connsiteY1" fmla="*/ 130966 h 1889937"/>
                  <a:gd name="connsiteX2" fmla="*/ 960625 w 1302072"/>
                  <a:gd name="connsiteY2" fmla="*/ 83340 h 1889937"/>
                  <a:gd name="connsiteX3" fmla="*/ 1020804 w 1302072"/>
                  <a:gd name="connsiteY3" fmla="*/ 335777 h 1889937"/>
                  <a:gd name="connsiteX4" fmla="*/ 746311 w 1302072"/>
                  <a:gd name="connsiteY4" fmla="*/ 440530 h 1889937"/>
                  <a:gd name="connsiteX5" fmla="*/ 734572 w 1302072"/>
                  <a:gd name="connsiteY5" fmla="*/ 695490 h 1889937"/>
                  <a:gd name="connsiteX6" fmla="*/ 1184452 w 1302072"/>
                  <a:gd name="connsiteY6" fmla="*/ 669104 h 1889937"/>
                  <a:gd name="connsiteX7" fmla="*/ 1287790 w 1302072"/>
                  <a:gd name="connsiteY7" fmla="*/ 888227 h 1889937"/>
                  <a:gd name="connsiteX8" fmla="*/ 1098759 w 1302072"/>
                  <a:gd name="connsiteY8" fmla="*/ 1212077 h 1889937"/>
                  <a:gd name="connsiteX9" fmla="*/ 651086 w 1302072"/>
                  <a:gd name="connsiteY9" fmla="*/ 1431152 h 1889937"/>
                  <a:gd name="connsiteX10" fmla="*/ 351049 w 1302072"/>
                  <a:gd name="connsiteY10" fmla="*/ 1840727 h 1889937"/>
                  <a:gd name="connsiteX11" fmla="*/ 31963 w 1302072"/>
                  <a:gd name="connsiteY11" fmla="*/ 1726413 h 1889937"/>
                  <a:gd name="connsiteX12" fmla="*/ 159271 w 1302072"/>
                  <a:gd name="connsiteY12" fmla="*/ 1251455 h 1889937"/>
                  <a:gd name="connsiteX13" fmla="*/ 460559 w 1302072"/>
                  <a:gd name="connsiteY13" fmla="*/ 869134 h 1889937"/>
                  <a:gd name="connsiteX0" fmla="*/ 460559 w 1302072"/>
                  <a:gd name="connsiteY0" fmla="*/ 869134 h 1889937"/>
                  <a:gd name="connsiteX1" fmla="*/ 641561 w 1302072"/>
                  <a:gd name="connsiteY1" fmla="*/ 130966 h 1889937"/>
                  <a:gd name="connsiteX2" fmla="*/ 960625 w 1302072"/>
                  <a:gd name="connsiteY2" fmla="*/ 83340 h 1889937"/>
                  <a:gd name="connsiteX3" fmla="*/ 1020804 w 1302072"/>
                  <a:gd name="connsiteY3" fmla="*/ 335777 h 1889937"/>
                  <a:gd name="connsiteX4" fmla="*/ 746311 w 1302072"/>
                  <a:gd name="connsiteY4" fmla="*/ 440530 h 1889937"/>
                  <a:gd name="connsiteX5" fmla="*/ 817421 w 1302072"/>
                  <a:gd name="connsiteY5" fmla="*/ 640258 h 1889937"/>
                  <a:gd name="connsiteX6" fmla="*/ 1184452 w 1302072"/>
                  <a:gd name="connsiteY6" fmla="*/ 669104 h 1889937"/>
                  <a:gd name="connsiteX7" fmla="*/ 1287790 w 1302072"/>
                  <a:gd name="connsiteY7" fmla="*/ 888227 h 1889937"/>
                  <a:gd name="connsiteX8" fmla="*/ 1098759 w 1302072"/>
                  <a:gd name="connsiteY8" fmla="*/ 1212077 h 1889937"/>
                  <a:gd name="connsiteX9" fmla="*/ 651086 w 1302072"/>
                  <a:gd name="connsiteY9" fmla="*/ 1431152 h 1889937"/>
                  <a:gd name="connsiteX10" fmla="*/ 351049 w 1302072"/>
                  <a:gd name="connsiteY10" fmla="*/ 1840727 h 1889937"/>
                  <a:gd name="connsiteX11" fmla="*/ 31963 w 1302072"/>
                  <a:gd name="connsiteY11" fmla="*/ 1726413 h 1889937"/>
                  <a:gd name="connsiteX12" fmla="*/ 159271 w 1302072"/>
                  <a:gd name="connsiteY12" fmla="*/ 1251455 h 1889937"/>
                  <a:gd name="connsiteX13" fmla="*/ 460559 w 1302072"/>
                  <a:gd name="connsiteY13" fmla="*/ 869134 h 1889937"/>
                  <a:gd name="connsiteX0" fmla="*/ 460559 w 1302072"/>
                  <a:gd name="connsiteY0" fmla="*/ 869134 h 1889937"/>
                  <a:gd name="connsiteX1" fmla="*/ 641561 w 1302072"/>
                  <a:gd name="connsiteY1" fmla="*/ 130966 h 1889937"/>
                  <a:gd name="connsiteX2" fmla="*/ 960625 w 1302072"/>
                  <a:gd name="connsiteY2" fmla="*/ 83340 h 1889937"/>
                  <a:gd name="connsiteX3" fmla="*/ 1020804 w 1302072"/>
                  <a:gd name="connsiteY3" fmla="*/ 335777 h 1889937"/>
                  <a:gd name="connsiteX4" fmla="*/ 746311 w 1302072"/>
                  <a:gd name="connsiteY4" fmla="*/ 480420 h 1889937"/>
                  <a:gd name="connsiteX5" fmla="*/ 817421 w 1302072"/>
                  <a:gd name="connsiteY5" fmla="*/ 640258 h 1889937"/>
                  <a:gd name="connsiteX6" fmla="*/ 1184452 w 1302072"/>
                  <a:gd name="connsiteY6" fmla="*/ 669104 h 1889937"/>
                  <a:gd name="connsiteX7" fmla="*/ 1287790 w 1302072"/>
                  <a:gd name="connsiteY7" fmla="*/ 888227 h 1889937"/>
                  <a:gd name="connsiteX8" fmla="*/ 1098759 w 1302072"/>
                  <a:gd name="connsiteY8" fmla="*/ 1212077 h 1889937"/>
                  <a:gd name="connsiteX9" fmla="*/ 651086 w 1302072"/>
                  <a:gd name="connsiteY9" fmla="*/ 1431152 h 1889937"/>
                  <a:gd name="connsiteX10" fmla="*/ 351049 w 1302072"/>
                  <a:gd name="connsiteY10" fmla="*/ 1840727 h 1889937"/>
                  <a:gd name="connsiteX11" fmla="*/ 31963 w 1302072"/>
                  <a:gd name="connsiteY11" fmla="*/ 1726413 h 1889937"/>
                  <a:gd name="connsiteX12" fmla="*/ 159271 w 1302072"/>
                  <a:gd name="connsiteY12" fmla="*/ 1251455 h 1889937"/>
                  <a:gd name="connsiteX13" fmla="*/ 460559 w 1302072"/>
                  <a:gd name="connsiteY13" fmla="*/ 869134 h 1889937"/>
                  <a:gd name="connsiteX0" fmla="*/ 460559 w 1302072"/>
                  <a:gd name="connsiteY0" fmla="*/ 869134 h 1889937"/>
                  <a:gd name="connsiteX1" fmla="*/ 641561 w 1302072"/>
                  <a:gd name="connsiteY1" fmla="*/ 130966 h 1889937"/>
                  <a:gd name="connsiteX2" fmla="*/ 960625 w 1302072"/>
                  <a:gd name="connsiteY2" fmla="*/ 83340 h 1889937"/>
                  <a:gd name="connsiteX3" fmla="*/ 1020804 w 1302072"/>
                  <a:gd name="connsiteY3" fmla="*/ 335777 h 1889937"/>
                  <a:gd name="connsiteX4" fmla="*/ 746311 w 1302072"/>
                  <a:gd name="connsiteY4" fmla="*/ 480420 h 1889937"/>
                  <a:gd name="connsiteX5" fmla="*/ 817421 w 1302072"/>
                  <a:gd name="connsiteY5" fmla="*/ 640258 h 1889937"/>
                  <a:gd name="connsiteX6" fmla="*/ 1184452 w 1302072"/>
                  <a:gd name="connsiteY6" fmla="*/ 669104 h 1889937"/>
                  <a:gd name="connsiteX7" fmla="*/ 1287790 w 1302072"/>
                  <a:gd name="connsiteY7" fmla="*/ 888227 h 1889937"/>
                  <a:gd name="connsiteX8" fmla="*/ 1098759 w 1302072"/>
                  <a:gd name="connsiteY8" fmla="*/ 1212077 h 1889937"/>
                  <a:gd name="connsiteX9" fmla="*/ 651086 w 1302072"/>
                  <a:gd name="connsiteY9" fmla="*/ 1431152 h 1889937"/>
                  <a:gd name="connsiteX10" fmla="*/ 351049 w 1302072"/>
                  <a:gd name="connsiteY10" fmla="*/ 1840727 h 1889937"/>
                  <a:gd name="connsiteX11" fmla="*/ 31963 w 1302072"/>
                  <a:gd name="connsiteY11" fmla="*/ 1726413 h 1889937"/>
                  <a:gd name="connsiteX12" fmla="*/ 159271 w 1302072"/>
                  <a:gd name="connsiteY12" fmla="*/ 1251455 h 1889937"/>
                  <a:gd name="connsiteX13" fmla="*/ 460559 w 1302072"/>
                  <a:gd name="connsiteY13" fmla="*/ 869134 h 1889937"/>
                  <a:gd name="connsiteX0" fmla="*/ 460559 w 1302072"/>
                  <a:gd name="connsiteY0" fmla="*/ 869134 h 1889937"/>
                  <a:gd name="connsiteX1" fmla="*/ 641561 w 1302072"/>
                  <a:gd name="connsiteY1" fmla="*/ 130966 h 1889937"/>
                  <a:gd name="connsiteX2" fmla="*/ 960625 w 1302072"/>
                  <a:gd name="connsiteY2" fmla="*/ 83340 h 1889937"/>
                  <a:gd name="connsiteX3" fmla="*/ 1020804 w 1302072"/>
                  <a:gd name="connsiteY3" fmla="*/ 335777 h 1889937"/>
                  <a:gd name="connsiteX4" fmla="*/ 746311 w 1302072"/>
                  <a:gd name="connsiteY4" fmla="*/ 480420 h 1889937"/>
                  <a:gd name="connsiteX5" fmla="*/ 817421 w 1302072"/>
                  <a:gd name="connsiteY5" fmla="*/ 640258 h 1889937"/>
                  <a:gd name="connsiteX6" fmla="*/ 1184452 w 1302072"/>
                  <a:gd name="connsiteY6" fmla="*/ 669104 h 1889937"/>
                  <a:gd name="connsiteX7" fmla="*/ 1287790 w 1302072"/>
                  <a:gd name="connsiteY7" fmla="*/ 888227 h 1889937"/>
                  <a:gd name="connsiteX8" fmla="*/ 1098759 w 1302072"/>
                  <a:gd name="connsiteY8" fmla="*/ 1212077 h 1889937"/>
                  <a:gd name="connsiteX9" fmla="*/ 651086 w 1302072"/>
                  <a:gd name="connsiteY9" fmla="*/ 1431152 h 1889937"/>
                  <a:gd name="connsiteX10" fmla="*/ 351049 w 1302072"/>
                  <a:gd name="connsiteY10" fmla="*/ 1840727 h 1889937"/>
                  <a:gd name="connsiteX11" fmla="*/ 31963 w 1302072"/>
                  <a:gd name="connsiteY11" fmla="*/ 1726413 h 1889937"/>
                  <a:gd name="connsiteX12" fmla="*/ 159271 w 1302072"/>
                  <a:gd name="connsiteY12" fmla="*/ 1251455 h 1889937"/>
                  <a:gd name="connsiteX13" fmla="*/ 460559 w 1302072"/>
                  <a:gd name="connsiteY13" fmla="*/ 869134 h 1889937"/>
                  <a:gd name="connsiteX0" fmla="*/ 460559 w 1302072"/>
                  <a:gd name="connsiteY0" fmla="*/ 869134 h 1889937"/>
                  <a:gd name="connsiteX1" fmla="*/ 641561 w 1302072"/>
                  <a:gd name="connsiteY1" fmla="*/ 130966 h 1889937"/>
                  <a:gd name="connsiteX2" fmla="*/ 960625 w 1302072"/>
                  <a:gd name="connsiteY2" fmla="*/ 83340 h 1889937"/>
                  <a:gd name="connsiteX3" fmla="*/ 1020804 w 1302072"/>
                  <a:gd name="connsiteY3" fmla="*/ 335777 h 1889937"/>
                  <a:gd name="connsiteX4" fmla="*/ 746311 w 1302072"/>
                  <a:gd name="connsiteY4" fmla="*/ 480420 h 1889937"/>
                  <a:gd name="connsiteX5" fmla="*/ 817421 w 1302072"/>
                  <a:gd name="connsiteY5" fmla="*/ 640258 h 1889937"/>
                  <a:gd name="connsiteX6" fmla="*/ 1184452 w 1302072"/>
                  <a:gd name="connsiteY6" fmla="*/ 669104 h 1889937"/>
                  <a:gd name="connsiteX7" fmla="*/ 1287790 w 1302072"/>
                  <a:gd name="connsiteY7" fmla="*/ 888227 h 1889937"/>
                  <a:gd name="connsiteX8" fmla="*/ 1098759 w 1302072"/>
                  <a:gd name="connsiteY8" fmla="*/ 1212077 h 1889937"/>
                  <a:gd name="connsiteX9" fmla="*/ 651086 w 1302072"/>
                  <a:gd name="connsiteY9" fmla="*/ 1431152 h 1889937"/>
                  <a:gd name="connsiteX10" fmla="*/ 351049 w 1302072"/>
                  <a:gd name="connsiteY10" fmla="*/ 1840727 h 1889937"/>
                  <a:gd name="connsiteX11" fmla="*/ 31963 w 1302072"/>
                  <a:gd name="connsiteY11" fmla="*/ 1726413 h 1889937"/>
                  <a:gd name="connsiteX12" fmla="*/ 159271 w 1302072"/>
                  <a:gd name="connsiteY12" fmla="*/ 1251455 h 1889937"/>
                  <a:gd name="connsiteX13" fmla="*/ 460559 w 1302072"/>
                  <a:gd name="connsiteY13" fmla="*/ 869134 h 1889937"/>
                  <a:gd name="connsiteX0" fmla="*/ 460559 w 1302072"/>
                  <a:gd name="connsiteY0" fmla="*/ 869134 h 1889937"/>
                  <a:gd name="connsiteX1" fmla="*/ 641561 w 1302072"/>
                  <a:gd name="connsiteY1" fmla="*/ 130966 h 1889937"/>
                  <a:gd name="connsiteX2" fmla="*/ 960625 w 1302072"/>
                  <a:gd name="connsiteY2" fmla="*/ 83340 h 1889937"/>
                  <a:gd name="connsiteX3" fmla="*/ 1020804 w 1302072"/>
                  <a:gd name="connsiteY3" fmla="*/ 335777 h 1889937"/>
                  <a:gd name="connsiteX4" fmla="*/ 746311 w 1302072"/>
                  <a:gd name="connsiteY4" fmla="*/ 480420 h 1889937"/>
                  <a:gd name="connsiteX5" fmla="*/ 817421 w 1302072"/>
                  <a:gd name="connsiteY5" fmla="*/ 640258 h 1889937"/>
                  <a:gd name="connsiteX6" fmla="*/ 1184452 w 1302072"/>
                  <a:gd name="connsiteY6" fmla="*/ 669104 h 1889937"/>
                  <a:gd name="connsiteX7" fmla="*/ 1287790 w 1302072"/>
                  <a:gd name="connsiteY7" fmla="*/ 888227 h 1889937"/>
                  <a:gd name="connsiteX8" fmla="*/ 1098759 w 1302072"/>
                  <a:gd name="connsiteY8" fmla="*/ 1212077 h 1889937"/>
                  <a:gd name="connsiteX9" fmla="*/ 651086 w 1302072"/>
                  <a:gd name="connsiteY9" fmla="*/ 1431152 h 1889937"/>
                  <a:gd name="connsiteX10" fmla="*/ 351049 w 1302072"/>
                  <a:gd name="connsiteY10" fmla="*/ 1840727 h 1889937"/>
                  <a:gd name="connsiteX11" fmla="*/ 31963 w 1302072"/>
                  <a:gd name="connsiteY11" fmla="*/ 1726413 h 1889937"/>
                  <a:gd name="connsiteX12" fmla="*/ 159271 w 1302072"/>
                  <a:gd name="connsiteY12" fmla="*/ 1251455 h 1889937"/>
                  <a:gd name="connsiteX13" fmla="*/ 460559 w 1302072"/>
                  <a:gd name="connsiteY13" fmla="*/ 869134 h 18899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302072" h="1889937">
                    <a:moveTo>
                      <a:pt x="460559" y="869134"/>
                    </a:moveTo>
                    <a:cubicBezTo>
                      <a:pt x="540941" y="682386"/>
                      <a:pt x="558217" y="261932"/>
                      <a:pt x="641561" y="130966"/>
                    </a:cubicBezTo>
                    <a:cubicBezTo>
                      <a:pt x="724905" y="0"/>
                      <a:pt x="897418" y="49205"/>
                      <a:pt x="960625" y="83340"/>
                    </a:cubicBezTo>
                    <a:cubicBezTo>
                      <a:pt x="1023832" y="117475"/>
                      <a:pt x="1056523" y="269597"/>
                      <a:pt x="1020804" y="335777"/>
                    </a:cubicBezTo>
                    <a:cubicBezTo>
                      <a:pt x="985085" y="401957"/>
                      <a:pt x="813962" y="377509"/>
                      <a:pt x="746311" y="480420"/>
                    </a:cubicBezTo>
                    <a:cubicBezTo>
                      <a:pt x="697071" y="574125"/>
                      <a:pt x="710024" y="588094"/>
                      <a:pt x="817421" y="640258"/>
                    </a:cubicBezTo>
                    <a:cubicBezTo>
                      <a:pt x="1026995" y="675182"/>
                      <a:pt x="1106057" y="627776"/>
                      <a:pt x="1184452" y="669104"/>
                    </a:cubicBezTo>
                    <a:cubicBezTo>
                      <a:pt x="1262847" y="710432"/>
                      <a:pt x="1302072" y="797732"/>
                      <a:pt x="1287790" y="888227"/>
                    </a:cubicBezTo>
                    <a:cubicBezTo>
                      <a:pt x="1273508" y="978722"/>
                      <a:pt x="1204876" y="1121590"/>
                      <a:pt x="1098759" y="1212077"/>
                    </a:cubicBezTo>
                    <a:cubicBezTo>
                      <a:pt x="992642" y="1302564"/>
                      <a:pt x="775704" y="1326377"/>
                      <a:pt x="651086" y="1431152"/>
                    </a:cubicBezTo>
                    <a:cubicBezTo>
                      <a:pt x="526468" y="1535927"/>
                      <a:pt x="454236" y="1791517"/>
                      <a:pt x="351049" y="1840727"/>
                    </a:cubicBezTo>
                    <a:cubicBezTo>
                      <a:pt x="247862" y="1889937"/>
                      <a:pt x="63926" y="1824625"/>
                      <a:pt x="31963" y="1726413"/>
                    </a:cubicBezTo>
                    <a:cubicBezTo>
                      <a:pt x="0" y="1628201"/>
                      <a:pt x="87838" y="1394335"/>
                      <a:pt x="159271" y="1251455"/>
                    </a:cubicBezTo>
                    <a:cubicBezTo>
                      <a:pt x="230704" y="1108575"/>
                      <a:pt x="380177" y="1055882"/>
                      <a:pt x="460559" y="869134"/>
                    </a:cubicBez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25400">
                <a:noFil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</p:grpSp>
        <p:grpSp>
          <p:nvGrpSpPr>
            <p:cNvPr id="304" name="グループ化 192"/>
            <p:cNvGrpSpPr/>
            <p:nvPr/>
          </p:nvGrpSpPr>
          <p:grpSpPr>
            <a:xfrm>
              <a:off x="2347945" y="1714488"/>
              <a:ext cx="5010137" cy="4071966"/>
              <a:chOff x="2347945" y="-3643362"/>
              <a:chExt cx="5010137" cy="4071966"/>
            </a:xfrm>
          </p:grpSpPr>
          <p:sp>
            <p:nvSpPr>
              <p:cNvPr id="438" name="フリーフォーム 437"/>
              <p:cNvSpPr/>
              <p:nvPr/>
            </p:nvSpPr>
            <p:spPr>
              <a:xfrm>
                <a:off x="5485614" y="-202427"/>
                <a:ext cx="1300966" cy="345279"/>
              </a:xfrm>
              <a:custGeom>
                <a:avLst/>
                <a:gdLst>
                  <a:gd name="connsiteX0" fmla="*/ 747712 w 1160462"/>
                  <a:gd name="connsiteY0" fmla="*/ 350837 h 357187"/>
                  <a:gd name="connsiteX1" fmla="*/ 223837 w 1160462"/>
                  <a:gd name="connsiteY1" fmla="*/ 322262 h 357187"/>
                  <a:gd name="connsiteX2" fmla="*/ 4762 w 1160462"/>
                  <a:gd name="connsiteY2" fmla="*/ 141287 h 357187"/>
                  <a:gd name="connsiteX3" fmla="*/ 195262 w 1160462"/>
                  <a:gd name="connsiteY3" fmla="*/ 17462 h 357187"/>
                  <a:gd name="connsiteX4" fmla="*/ 995362 w 1160462"/>
                  <a:gd name="connsiteY4" fmla="*/ 36512 h 357187"/>
                  <a:gd name="connsiteX5" fmla="*/ 1157287 w 1160462"/>
                  <a:gd name="connsiteY5" fmla="*/ 179387 h 357187"/>
                  <a:gd name="connsiteX6" fmla="*/ 976312 w 1160462"/>
                  <a:gd name="connsiteY6" fmla="*/ 331787 h 357187"/>
                  <a:gd name="connsiteX0" fmla="*/ 747712 w 1160462"/>
                  <a:gd name="connsiteY0" fmla="*/ 350837 h 357187"/>
                  <a:gd name="connsiteX1" fmla="*/ 223837 w 1160462"/>
                  <a:gd name="connsiteY1" fmla="*/ 322262 h 357187"/>
                  <a:gd name="connsiteX2" fmla="*/ 4762 w 1160462"/>
                  <a:gd name="connsiteY2" fmla="*/ 141287 h 357187"/>
                  <a:gd name="connsiteX3" fmla="*/ 195262 w 1160462"/>
                  <a:gd name="connsiteY3" fmla="*/ 17462 h 357187"/>
                  <a:gd name="connsiteX4" fmla="*/ 995362 w 1160462"/>
                  <a:gd name="connsiteY4" fmla="*/ 36512 h 357187"/>
                  <a:gd name="connsiteX5" fmla="*/ 1157287 w 1160462"/>
                  <a:gd name="connsiteY5" fmla="*/ 179387 h 357187"/>
                  <a:gd name="connsiteX6" fmla="*/ 976312 w 1160462"/>
                  <a:gd name="connsiteY6" fmla="*/ 331787 h 357187"/>
                  <a:gd name="connsiteX7" fmla="*/ 747712 w 1160462"/>
                  <a:gd name="connsiteY7" fmla="*/ 350837 h 357187"/>
                  <a:gd name="connsiteX0" fmla="*/ 747712 w 1160462"/>
                  <a:gd name="connsiteY0" fmla="*/ 350837 h 383381"/>
                  <a:gd name="connsiteX1" fmla="*/ 223837 w 1160462"/>
                  <a:gd name="connsiteY1" fmla="*/ 322262 h 383381"/>
                  <a:gd name="connsiteX2" fmla="*/ 4762 w 1160462"/>
                  <a:gd name="connsiteY2" fmla="*/ 141287 h 383381"/>
                  <a:gd name="connsiteX3" fmla="*/ 195262 w 1160462"/>
                  <a:gd name="connsiteY3" fmla="*/ 17462 h 383381"/>
                  <a:gd name="connsiteX4" fmla="*/ 995362 w 1160462"/>
                  <a:gd name="connsiteY4" fmla="*/ 36512 h 383381"/>
                  <a:gd name="connsiteX5" fmla="*/ 1157287 w 1160462"/>
                  <a:gd name="connsiteY5" fmla="*/ 179387 h 383381"/>
                  <a:gd name="connsiteX6" fmla="*/ 976312 w 1160462"/>
                  <a:gd name="connsiteY6" fmla="*/ 331787 h 383381"/>
                  <a:gd name="connsiteX7" fmla="*/ 747712 w 1160462"/>
                  <a:gd name="connsiteY7" fmla="*/ 350837 h 383381"/>
                  <a:gd name="connsiteX0" fmla="*/ 747712 w 1160462"/>
                  <a:gd name="connsiteY0" fmla="*/ 350837 h 383381"/>
                  <a:gd name="connsiteX1" fmla="*/ 223837 w 1160462"/>
                  <a:gd name="connsiteY1" fmla="*/ 322262 h 383381"/>
                  <a:gd name="connsiteX2" fmla="*/ 4762 w 1160462"/>
                  <a:gd name="connsiteY2" fmla="*/ 141287 h 383381"/>
                  <a:gd name="connsiteX3" fmla="*/ 195262 w 1160462"/>
                  <a:gd name="connsiteY3" fmla="*/ 17462 h 383381"/>
                  <a:gd name="connsiteX4" fmla="*/ 995362 w 1160462"/>
                  <a:gd name="connsiteY4" fmla="*/ 36512 h 383381"/>
                  <a:gd name="connsiteX5" fmla="*/ 1157287 w 1160462"/>
                  <a:gd name="connsiteY5" fmla="*/ 179387 h 383381"/>
                  <a:gd name="connsiteX6" fmla="*/ 976312 w 1160462"/>
                  <a:gd name="connsiteY6" fmla="*/ 331787 h 383381"/>
                  <a:gd name="connsiteX7" fmla="*/ 747712 w 1160462"/>
                  <a:gd name="connsiteY7" fmla="*/ 350837 h 383381"/>
                  <a:gd name="connsiteX0" fmla="*/ 747712 w 1198562"/>
                  <a:gd name="connsiteY0" fmla="*/ 350837 h 374649"/>
                  <a:gd name="connsiteX1" fmla="*/ 223837 w 1198562"/>
                  <a:gd name="connsiteY1" fmla="*/ 322262 h 374649"/>
                  <a:gd name="connsiteX2" fmla="*/ 4762 w 1198562"/>
                  <a:gd name="connsiteY2" fmla="*/ 141287 h 374649"/>
                  <a:gd name="connsiteX3" fmla="*/ 195262 w 1198562"/>
                  <a:gd name="connsiteY3" fmla="*/ 17462 h 374649"/>
                  <a:gd name="connsiteX4" fmla="*/ 995362 w 1198562"/>
                  <a:gd name="connsiteY4" fmla="*/ 36512 h 374649"/>
                  <a:gd name="connsiteX5" fmla="*/ 1157287 w 1198562"/>
                  <a:gd name="connsiteY5" fmla="*/ 179387 h 374649"/>
                  <a:gd name="connsiteX6" fmla="*/ 747712 w 1198562"/>
                  <a:gd name="connsiteY6" fmla="*/ 350837 h 374649"/>
                  <a:gd name="connsiteX0" fmla="*/ 904872 w 1172369"/>
                  <a:gd name="connsiteY0" fmla="*/ 312727 h 350835"/>
                  <a:gd name="connsiteX1" fmla="*/ 223837 w 1172369"/>
                  <a:gd name="connsiteY1" fmla="*/ 322262 h 350835"/>
                  <a:gd name="connsiteX2" fmla="*/ 4762 w 1172369"/>
                  <a:gd name="connsiteY2" fmla="*/ 141287 h 350835"/>
                  <a:gd name="connsiteX3" fmla="*/ 195262 w 1172369"/>
                  <a:gd name="connsiteY3" fmla="*/ 17462 h 350835"/>
                  <a:gd name="connsiteX4" fmla="*/ 995362 w 1172369"/>
                  <a:gd name="connsiteY4" fmla="*/ 36512 h 350835"/>
                  <a:gd name="connsiteX5" fmla="*/ 1157287 w 1172369"/>
                  <a:gd name="connsiteY5" fmla="*/ 179387 h 350835"/>
                  <a:gd name="connsiteX6" fmla="*/ 904872 w 1172369"/>
                  <a:gd name="connsiteY6" fmla="*/ 312727 h 350835"/>
                  <a:gd name="connsiteX0" fmla="*/ 904872 w 1216819"/>
                  <a:gd name="connsiteY0" fmla="*/ 314317 h 352425"/>
                  <a:gd name="connsiteX1" fmla="*/ 223837 w 1216819"/>
                  <a:gd name="connsiteY1" fmla="*/ 323852 h 352425"/>
                  <a:gd name="connsiteX2" fmla="*/ 4762 w 1216819"/>
                  <a:gd name="connsiteY2" fmla="*/ 142877 h 352425"/>
                  <a:gd name="connsiteX3" fmla="*/ 195262 w 1216819"/>
                  <a:gd name="connsiteY3" fmla="*/ 19052 h 352425"/>
                  <a:gd name="connsiteX4" fmla="*/ 547683 w 1216819"/>
                  <a:gd name="connsiteY4" fmla="*/ 28565 h 352425"/>
                  <a:gd name="connsiteX5" fmla="*/ 1157287 w 1216819"/>
                  <a:gd name="connsiteY5" fmla="*/ 180977 h 352425"/>
                  <a:gd name="connsiteX6" fmla="*/ 904872 w 1216819"/>
                  <a:gd name="connsiteY6" fmla="*/ 314317 h 352425"/>
                  <a:gd name="connsiteX0" fmla="*/ 904872 w 982659"/>
                  <a:gd name="connsiteY0" fmla="*/ 314317 h 352425"/>
                  <a:gd name="connsiteX1" fmla="*/ 223837 w 982659"/>
                  <a:gd name="connsiteY1" fmla="*/ 323852 h 352425"/>
                  <a:gd name="connsiteX2" fmla="*/ 4762 w 982659"/>
                  <a:gd name="connsiteY2" fmla="*/ 142877 h 352425"/>
                  <a:gd name="connsiteX3" fmla="*/ 195262 w 982659"/>
                  <a:gd name="connsiteY3" fmla="*/ 19052 h 352425"/>
                  <a:gd name="connsiteX4" fmla="*/ 547683 w 982659"/>
                  <a:gd name="connsiteY4" fmla="*/ 28565 h 352425"/>
                  <a:gd name="connsiteX5" fmla="*/ 690559 w 982659"/>
                  <a:gd name="connsiteY5" fmla="*/ 171441 h 352425"/>
                  <a:gd name="connsiteX6" fmla="*/ 904872 w 982659"/>
                  <a:gd name="connsiteY6" fmla="*/ 314317 h 352425"/>
                  <a:gd name="connsiteX0" fmla="*/ 547683 w 690559"/>
                  <a:gd name="connsiteY0" fmla="*/ 314317 h 352425"/>
                  <a:gd name="connsiteX1" fmla="*/ 223837 w 690559"/>
                  <a:gd name="connsiteY1" fmla="*/ 323852 h 352425"/>
                  <a:gd name="connsiteX2" fmla="*/ 4762 w 690559"/>
                  <a:gd name="connsiteY2" fmla="*/ 142877 h 352425"/>
                  <a:gd name="connsiteX3" fmla="*/ 195262 w 690559"/>
                  <a:gd name="connsiteY3" fmla="*/ 19052 h 352425"/>
                  <a:gd name="connsiteX4" fmla="*/ 547683 w 690559"/>
                  <a:gd name="connsiteY4" fmla="*/ 28565 h 352425"/>
                  <a:gd name="connsiteX5" fmla="*/ 690559 w 690559"/>
                  <a:gd name="connsiteY5" fmla="*/ 171441 h 352425"/>
                  <a:gd name="connsiteX6" fmla="*/ 547683 w 690559"/>
                  <a:gd name="connsiteY6" fmla="*/ 314317 h 352425"/>
                  <a:gd name="connsiteX0" fmla="*/ 547683 w 1225557"/>
                  <a:gd name="connsiteY0" fmla="*/ 307171 h 345279"/>
                  <a:gd name="connsiteX1" fmla="*/ 223837 w 1225557"/>
                  <a:gd name="connsiteY1" fmla="*/ 316706 h 345279"/>
                  <a:gd name="connsiteX2" fmla="*/ 4762 w 1225557"/>
                  <a:gd name="connsiteY2" fmla="*/ 135731 h 345279"/>
                  <a:gd name="connsiteX3" fmla="*/ 195262 w 1225557"/>
                  <a:gd name="connsiteY3" fmla="*/ 11906 h 345279"/>
                  <a:gd name="connsiteX4" fmla="*/ 1143008 w 1225557"/>
                  <a:gd name="connsiteY4" fmla="*/ 64292 h 345279"/>
                  <a:gd name="connsiteX5" fmla="*/ 690559 w 1225557"/>
                  <a:gd name="connsiteY5" fmla="*/ 164295 h 345279"/>
                  <a:gd name="connsiteX6" fmla="*/ 547683 w 1225557"/>
                  <a:gd name="connsiteY6" fmla="*/ 307171 h 345279"/>
                  <a:gd name="connsiteX0" fmla="*/ 547683 w 1289059"/>
                  <a:gd name="connsiteY0" fmla="*/ 307171 h 345279"/>
                  <a:gd name="connsiteX1" fmla="*/ 223837 w 1289059"/>
                  <a:gd name="connsiteY1" fmla="*/ 316706 h 345279"/>
                  <a:gd name="connsiteX2" fmla="*/ 4762 w 1289059"/>
                  <a:gd name="connsiteY2" fmla="*/ 135731 h 345279"/>
                  <a:gd name="connsiteX3" fmla="*/ 195262 w 1289059"/>
                  <a:gd name="connsiteY3" fmla="*/ 11906 h 345279"/>
                  <a:gd name="connsiteX4" fmla="*/ 1143008 w 1289059"/>
                  <a:gd name="connsiteY4" fmla="*/ 64292 h 345279"/>
                  <a:gd name="connsiteX5" fmla="*/ 1071570 w 1289059"/>
                  <a:gd name="connsiteY5" fmla="*/ 207168 h 345279"/>
                  <a:gd name="connsiteX6" fmla="*/ 547683 w 1289059"/>
                  <a:gd name="connsiteY6" fmla="*/ 307171 h 345279"/>
                  <a:gd name="connsiteX0" fmla="*/ 547683 w 1300966"/>
                  <a:gd name="connsiteY0" fmla="*/ 307171 h 345279"/>
                  <a:gd name="connsiteX1" fmla="*/ 223837 w 1300966"/>
                  <a:gd name="connsiteY1" fmla="*/ 316706 h 345279"/>
                  <a:gd name="connsiteX2" fmla="*/ 4762 w 1300966"/>
                  <a:gd name="connsiteY2" fmla="*/ 135731 h 345279"/>
                  <a:gd name="connsiteX3" fmla="*/ 195262 w 1300966"/>
                  <a:gd name="connsiteY3" fmla="*/ 11906 h 345279"/>
                  <a:gd name="connsiteX4" fmla="*/ 1143008 w 1300966"/>
                  <a:gd name="connsiteY4" fmla="*/ 64292 h 345279"/>
                  <a:gd name="connsiteX5" fmla="*/ 1143008 w 1300966"/>
                  <a:gd name="connsiteY5" fmla="*/ 278606 h 345279"/>
                  <a:gd name="connsiteX6" fmla="*/ 547683 w 1300966"/>
                  <a:gd name="connsiteY6" fmla="*/ 307171 h 3452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300966" h="345279">
                    <a:moveTo>
                      <a:pt x="547683" y="307171"/>
                    </a:moveTo>
                    <a:cubicBezTo>
                      <a:pt x="394488" y="313521"/>
                      <a:pt x="314324" y="345279"/>
                      <a:pt x="223837" y="316706"/>
                    </a:cubicBezTo>
                    <a:cubicBezTo>
                      <a:pt x="133350" y="288133"/>
                      <a:pt x="9524" y="186531"/>
                      <a:pt x="4762" y="135731"/>
                    </a:cubicBezTo>
                    <a:cubicBezTo>
                      <a:pt x="0" y="84931"/>
                      <a:pt x="5554" y="23812"/>
                      <a:pt x="195262" y="11906"/>
                    </a:cubicBezTo>
                    <a:cubicBezTo>
                      <a:pt x="384970" y="0"/>
                      <a:pt x="985050" y="19842"/>
                      <a:pt x="1143008" y="64292"/>
                    </a:cubicBezTo>
                    <a:cubicBezTo>
                      <a:pt x="1300966" y="108742"/>
                      <a:pt x="1242229" y="238126"/>
                      <a:pt x="1143008" y="278606"/>
                    </a:cubicBezTo>
                    <a:cubicBezTo>
                      <a:pt x="1043787" y="319086"/>
                      <a:pt x="700878" y="300821"/>
                      <a:pt x="547683" y="307171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439" name="フリーフォーム 438"/>
              <p:cNvSpPr/>
              <p:nvPr/>
            </p:nvSpPr>
            <p:spPr>
              <a:xfrm>
                <a:off x="2628094" y="-71462"/>
                <a:ext cx="690559" cy="352425"/>
              </a:xfrm>
              <a:custGeom>
                <a:avLst/>
                <a:gdLst>
                  <a:gd name="connsiteX0" fmla="*/ 747712 w 1160462"/>
                  <a:gd name="connsiteY0" fmla="*/ 350837 h 357187"/>
                  <a:gd name="connsiteX1" fmla="*/ 223837 w 1160462"/>
                  <a:gd name="connsiteY1" fmla="*/ 322262 h 357187"/>
                  <a:gd name="connsiteX2" fmla="*/ 4762 w 1160462"/>
                  <a:gd name="connsiteY2" fmla="*/ 141287 h 357187"/>
                  <a:gd name="connsiteX3" fmla="*/ 195262 w 1160462"/>
                  <a:gd name="connsiteY3" fmla="*/ 17462 h 357187"/>
                  <a:gd name="connsiteX4" fmla="*/ 995362 w 1160462"/>
                  <a:gd name="connsiteY4" fmla="*/ 36512 h 357187"/>
                  <a:gd name="connsiteX5" fmla="*/ 1157287 w 1160462"/>
                  <a:gd name="connsiteY5" fmla="*/ 179387 h 357187"/>
                  <a:gd name="connsiteX6" fmla="*/ 976312 w 1160462"/>
                  <a:gd name="connsiteY6" fmla="*/ 331787 h 357187"/>
                  <a:gd name="connsiteX0" fmla="*/ 747712 w 1160462"/>
                  <a:gd name="connsiteY0" fmla="*/ 350837 h 357187"/>
                  <a:gd name="connsiteX1" fmla="*/ 223837 w 1160462"/>
                  <a:gd name="connsiteY1" fmla="*/ 322262 h 357187"/>
                  <a:gd name="connsiteX2" fmla="*/ 4762 w 1160462"/>
                  <a:gd name="connsiteY2" fmla="*/ 141287 h 357187"/>
                  <a:gd name="connsiteX3" fmla="*/ 195262 w 1160462"/>
                  <a:gd name="connsiteY3" fmla="*/ 17462 h 357187"/>
                  <a:gd name="connsiteX4" fmla="*/ 995362 w 1160462"/>
                  <a:gd name="connsiteY4" fmla="*/ 36512 h 357187"/>
                  <a:gd name="connsiteX5" fmla="*/ 1157287 w 1160462"/>
                  <a:gd name="connsiteY5" fmla="*/ 179387 h 357187"/>
                  <a:gd name="connsiteX6" fmla="*/ 976312 w 1160462"/>
                  <a:gd name="connsiteY6" fmla="*/ 331787 h 357187"/>
                  <a:gd name="connsiteX7" fmla="*/ 747712 w 1160462"/>
                  <a:gd name="connsiteY7" fmla="*/ 350837 h 357187"/>
                  <a:gd name="connsiteX0" fmla="*/ 747712 w 1160462"/>
                  <a:gd name="connsiteY0" fmla="*/ 350837 h 383381"/>
                  <a:gd name="connsiteX1" fmla="*/ 223837 w 1160462"/>
                  <a:gd name="connsiteY1" fmla="*/ 322262 h 383381"/>
                  <a:gd name="connsiteX2" fmla="*/ 4762 w 1160462"/>
                  <a:gd name="connsiteY2" fmla="*/ 141287 h 383381"/>
                  <a:gd name="connsiteX3" fmla="*/ 195262 w 1160462"/>
                  <a:gd name="connsiteY3" fmla="*/ 17462 h 383381"/>
                  <a:gd name="connsiteX4" fmla="*/ 995362 w 1160462"/>
                  <a:gd name="connsiteY4" fmla="*/ 36512 h 383381"/>
                  <a:gd name="connsiteX5" fmla="*/ 1157287 w 1160462"/>
                  <a:gd name="connsiteY5" fmla="*/ 179387 h 383381"/>
                  <a:gd name="connsiteX6" fmla="*/ 976312 w 1160462"/>
                  <a:gd name="connsiteY6" fmla="*/ 331787 h 383381"/>
                  <a:gd name="connsiteX7" fmla="*/ 747712 w 1160462"/>
                  <a:gd name="connsiteY7" fmla="*/ 350837 h 383381"/>
                  <a:gd name="connsiteX0" fmla="*/ 747712 w 1160462"/>
                  <a:gd name="connsiteY0" fmla="*/ 350837 h 383381"/>
                  <a:gd name="connsiteX1" fmla="*/ 223837 w 1160462"/>
                  <a:gd name="connsiteY1" fmla="*/ 322262 h 383381"/>
                  <a:gd name="connsiteX2" fmla="*/ 4762 w 1160462"/>
                  <a:gd name="connsiteY2" fmla="*/ 141287 h 383381"/>
                  <a:gd name="connsiteX3" fmla="*/ 195262 w 1160462"/>
                  <a:gd name="connsiteY3" fmla="*/ 17462 h 383381"/>
                  <a:gd name="connsiteX4" fmla="*/ 995362 w 1160462"/>
                  <a:gd name="connsiteY4" fmla="*/ 36512 h 383381"/>
                  <a:gd name="connsiteX5" fmla="*/ 1157287 w 1160462"/>
                  <a:gd name="connsiteY5" fmla="*/ 179387 h 383381"/>
                  <a:gd name="connsiteX6" fmla="*/ 976312 w 1160462"/>
                  <a:gd name="connsiteY6" fmla="*/ 331787 h 383381"/>
                  <a:gd name="connsiteX7" fmla="*/ 747712 w 1160462"/>
                  <a:gd name="connsiteY7" fmla="*/ 350837 h 383381"/>
                  <a:gd name="connsiteX0" fmla="*/ 747712 w 1198562"/>
                  <a:gd name="connsiteY0" fmla="*/ 350837 h 374649"/>
                  <a:gd name="connsiteX1" fmla="*/ 223837 w 1198562"/>
                  <a:gd name="connsiteY1" fmla="*/ 322262 h 374649"/>
                  <a:gd name="connsiteX2" fmla="*/ 4762 w 1198562"/>
                  <a:gd name="connsiteY2" fmla="*/ 141287 h 374649"/>
                  <a:gd name="connsiteX3" fmla="*/ 195262 w 1198562"/>
                  <a:gd name="connsiteY3" fmla="*/ 17462 h 374649"/>
                  <a:gd name="connsiteX4" fmla="*/ 995362 w 1198562"/>
                  <a:gd name="connsiteY4" fmla="*/ 36512 h 374649"/>
                  <a:gd name="connsiteX5" fmla="*/ 1157287 w 1198562"/>
                  <a:gd name="connsiteY5" fmla="*/ 179387 h 374649"/>
                  <a:gd name="connsiteX6" fmla="*/ 747712 w 1198562"/>
                  <a:gd name="connsiteY6" fmla="*/ 350837 h 374649"/>
                  <a:gd name="connsiteX0" fmla="*/ 904872 w 1172369"/>
                  <a:gd name="connsiteY0" fmla="*/ 312727 h 350835"/>
                  <a:gd name="connsiteX1" fmla="*/ 223837 w 1172369"/>
                  <a:gd name="connsiteY1" fmla="*/ 322262 h 350835"/>
                  <a:gd name="connsiteX2" fmla="*/ 4762 w 1172369"/>
                  <a:gd name="connsiteY2" fmla="*/ 141287 h 350835"/>
                  <a:gd name="connsiteX3" fmla="*/ 195262 w 1172369"/>
                  <a:gd name="connsiteY3" fmla="*/ 17462 h 350835"/>
                  <a:gd name="connsiteX4" fmla="*/ 995362 w 1172369"/>
                  <a:gd name="connsiteY4" fmla="*/ 36512 h 350835"/>
                  <a:gd name="connsiteX5" fmla="*/ 1157287 w 1172369"/>
                  <a:gd name="connsiteY5" fmla="*/ 179387 h 350835"/>
                  <a:gd name="connsiteX6" fmla="*/ 904872 w 1172369"/>
                  <a:gd name="connsiteY6" fmla="*/ 312727 h 350835"/>
                  <a:gd name="connsiteX0" fmla="*/ 904872 w 1216819"/>
                  <a:gd name="connsiteY0" fmla="*/ 314317 h 352425"/>
                  <a:gd name="connsiteX1" fmla="*/ 223837 w 1216819"/>
                  <a:gd name="connsiteY1" fmla="*/ 323852 h 352425"/>
                  <a:gd name="connsiteX2" fmla="*/ 4762 w 1216819"/>
                  <a:gd name="connsiteY2" fmla="*/ 142877 h 352425"/>
                  <a:gd name="connsiteX3" fmla="*/ 195262 w 1216819"/>
                  <a:gd name="connsiteY3" fmla="*/ 19052 h 352425"/>
                  <a:gd name="connsiteX4" fmla="*/ 547683 w 1216819"/>
                  <a:gd name="connsiteY4" fmla="*/ 28565 h 352425"/>
                  <a:gd name="connsiteX5" fmla="*/ 1157287 w 1216819"/>
                  <a:gd name="connsiteY5" fmla="*/ 180977 h 352425"/>
                  <a:gd name="connsiteX6" fmla="*/ 904872 w 1216819"/>
                  <a:gd name="connsiteY6" fmla="*/ 314317 h 352425"/>
                  <a:gd name="connsiteX0" fmla="*/ 904872 w 982659"/>
                  <a:gd name="connsiteY0" fmla="*/ 314317 h 352425"/>
                  <a:gd name="connsiteX1" fmla="*/ 223837 w 982659"/>
                  <a:gd name="connsiteY1" fmla="*/ 323852 h 352425"/>
                  <a:gd name="connsiteX2" fmla="*/ 4762 w 982659"/>
                  <a:gd name="connsiteY2" fmla="*/ 142877 h 352425"/>
                  <a:gd name="connsiteX3" fmla="*/ 195262 w 982659"/>
                  <a:gd name="connsiteY3" fmla="*/ 19052 h 352425"/>
                  <a:gd name="connsiteX4" fmla="*/ 547683 w 982659"/>
                  <a:gd name="connsiteY4" fmla="*/ 28565 h 352425"/>
                  <a:gd name="connsiteX5" fmla="*/ 690559 w 982659"/>
                  <a:gd name="connsiteY5" fmla="*/ 171441 h 352425"/>
                  <a:gd name="connsiteX6" fmla="*/ 904872 w 982659"/>
                  <a:gd name="connsiteY6" fmla="*/ 314317 h 352425"/>
                  <a:gd name="connsiteX0" fmla="*/ 547683 w 690559"/>
                  <a:gd name="connsiteY0" fmla="*/ 314317 h 352425"/>
                  <a:gd name="connsiteX1" fmla="*/ 223837 w 690559"/>
                  <a:gd name="connsiteY1" fmla="*/ 323852 h 352425"/>
                  <a:gd name="connsiteX2" fmla="*/ 4762 w 690559"/>
                  <a:gd name="connsiteY2" fmla="*/ 142877 h 352425"/>
                  <a:gd name="connsiteX3" fmla="*/ 195262 w 690559"/>
                  <a:gd name="connsiteY3" fmla="*/ 19052 h 352425"/>
                  <a:gd name="connsiteX4" fmla="*/ 547683 w 690559"/>
                  <a:gd name="connsiteY4" fmla="*/ 28565 h 352425"/>
                  <a:gd name="connsiteX5" fmla="*/ 690559 w 690559"/>
                  <a:gd name="connsiteY5" fmla="*/ 171441 h 352425"/>
                  <a:gd name="connsiteX6" fmla="*/ 547683 w 690559"/>
                  <a:gd name="connsiteY6" fmla="*/ 314317 h 3524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690559" h="352425">
                    <a:moveTo>
                      <a:pt x="547683" y="314317"/>
                    </a:moveTo>
                    <a:cubicBezTo>
                      <a:pt x="469896" y="339719"/>
                      <a:pt x="314324" y="352425"/>
                      <a:pt x="223837" y="323852"/>
                    </a:cubicBezTo>
                    <a:cubicBezTo>
                      <a:pt x="133350" y="295279"/>
                      <a:pt x="9524" y="193677"/>
                      <a:pt x="4762" y="142877"/>
                    </a:cubicBezTo>
                    <a:cubicBezTo>
                      <a:pt x="0" y="92077"/>
                      <a:pt x="104775" y="38104"/>
                      <a:pt x="195262" y="19052"/>
                    </a:cubicBezTo>
                    <a:cubicBezTo>
                      <a:pt x="285749" y="0"/>
                      <a:pt x="465134" y="3167"/>
                      <a:pt x="547683" y="28565"/>
                    </a:cubicBezTo>
                    <a:cubicBezTo>
                      <a:pt x="630232" y="53963"/>
                      <a:pt x="690559" y="123816"/>
                      <a:pt x="690559" y="171441"/>
                    </a:cubicBezTo>
                    <a:cubicBezTo>
                      <a:pt x="690559" y="219066"/>
                      <a:pt x="625470" y="288915"/>
                      <a:pt x="547683" y="314317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440" name="フリーフォーム 439"/>
              <p:cNvSpPr/>
              <p:nvPr/>
            </p:nvSpPr>
            <p:spPr>
              <a:xfrm>
                <a:off x="5718978" y="50524"/>
                <a:ext cx="717555" cy="378080"/>
              </a:xfrm>
              <a:custGeom>
                <a:avLst/>
                <a:gdLst>
                  <a:gd name="connsiteX0" fmla="*/ 747712 w 1160462"/>
                  <a:gd name="connsiteY0" fmla="*/ 350837 h 357187"/>
                  <a:gd name="connsiteX1" fmla="*/ 223837 w 1160462"/>
                  <a:gd name="connsiteY1" fmla="*/ 322262 h 357187"/>
                  <a:gd name="connsiteX2" fmla="*/ 4762 w 1160462"/>
                  <a:gd name="connsiteY2" fmla="*/ 141287 h 357187"/>
                  <a:gd name="connsiteX3" fmla="*/ 195262 w 1160462"/>
                  <a:gd name="connsiteY3" fmla="*/ 17462 h 357187"/>
                  <a:gd name="connsiteX4" fmla="*/ 995362 w 1160462"/>
                  <a:gd name="connsiteY4" fmla="*/ 36512 h 357187"/>
                  <a:gd name="connsiteX5" fmla="*/ 1157287 w 1160462"/>
                  <a:gd name="connsiteY5" fmla="*/ 179387 h 357187"/>
                  <a:gd name="connsiteX6" fmla="*/ 976312 w 1160462"/>
                  <a:gd name="connsiteY6" fmla="*/ 331787 h 357187"/>
                  <a:gd name="connsiteX0" fmla="*/ 747712 w 1160462"/>
                  <a:gd name="connsiteY0" fmla="*/ 350837 h 357187"/>
                  <a:gd name="connsiteX1" fmla="*/ 223837 w 1160462"/>
                  <a:gd name="connsiteY1" fmla="*/ 322262 h 357187"/>
                  <a:gd name="connsiteX2" fmla="*/ 4762 w 1160462"/>
                  <a:gd name="connsiteY2" fmla="*/ 141287 h 357187"/>
                  <a:gd name="connsiteX3" fmla="*/ 195262 w 1160462"/>
                  <a:gd name="connsiteY3" fmla="*/ 17462 h 357187"/>
                  <a:gd name="connsiteX4" fmla="*/ 995362 w 1160462"/>
                  <a:gd name="connsiteY4" fmla="*/ 36512 h 357187"/>
                  <a:gd name="connsiteX5" fmla="*/ 1157287 w 1160462"/>
                  <a:gd name="connsiteY5" fmla="*/ 179387 h 357187"/>
                  <a:gd name="connsiteX6" fmla="*/ 976312 w 1160462"/>
                  <a:gd name="connsiteY6" fmla="*/ 331787 h 357187"/>
                  <a:gd name="connsiteX7" fmla="*/ 747712 w 1160462"/>
                  <a:gd name="connsiteY7" fmla="*/ 350837 h 357187"/>
                  <a:gd name="connsiteX0" fmla="*/ 747712 w 1160462"/>
                  <a:gd name="connsiteY0" fmla="*/ 350837 h 383381"/>
                  <a:gd name="connsiteX1" fmla="*/ 223837 w 1160462"/>
                  <a:gd name="connsiteY1" fmla="*/ 322262 h 383381"/>
                  <a:gd name="connsiteX2" fmla="*/ 4762 w 1160462"/>
                  <a:gd name="connsiteY2" fmla="*/ 141287 h 383381"/>
                  <a:gd name="connsiteX3" fmla="*/ 195262 w 1160462"/>
                  <a:gd name="connsiteY3" fmla="*/ 17462 h 383381"/>
                  <a:gd name="connsiteX4" fmla="*/ 995362 w 1160462"/>
                  <a:gd name="connsiteY4" fmla="*/ 36512 h 383381"/>
                  <a:gd name="connsiteX5" fmla="*/ 1157287 w 1160462"/>
                  <a:gd name="connsiteY5" fmla="*/ 179387 h 383381"/>
                  <a:gd name="connsiteX6" fmla="*/ 976312 w 1160462"/>
                  <a:gd name="connsiteY6" fmla="*/ 331787 h 383381"/>
                  <a:gd name="connsiteX7" fmla="*/ 747712 w 1160462"/>
                  <a:gd name="connsiteY7" fmla="*/ 350837 h 383381"/>
                  <a:gd name="connsiteX0" fmla="*/ 747712 w 1160462"/>
                  <a:gd name="connsiteY0" fmla="*/ 350837 h 383381"/>
                  <a:gd name="connsiteX1" fmla="*/ 223837 w 1160462"/>
                  <a:gd name="connsiteY1" fmla="*/ 322262 h 383381"/>
                  <a:gd name="connsiteX2" fmla="*/ 4762 w 1160462"/>
                  <a:gd name="connsiteY2" fmla="*/ 141287 h 383381"/>
                  <a:gd name="connsiteX3" fmla="*/ 195262 w 1160462"/>
                  <a:gd name="connsiteY3" fmla="*/ 17462 h 383381"/>
                  <a:gd name="connsiteX4" fmla="*/ 995362 w 1160462"/>
                  <a:gd name="connsiteY4" fmla="*/ 36512 h 383381"/>
                  <a:gd name="connsiteX5" fmla="*/ 1157287 w 1160462"/>
                  <a:gd name="connsiteY5" fmla="*/ 179387 h 383381"/>
                  <a:gd name="connsiteX6" fmla="*/ 976312 w 1160462"/>
                  <a:gd name="connsiteY6" fmla="*/ 331787 h 383381"/>
                  <a:gd name="connsiteX7" fmla="*/ 747712 w 1160462"/>
                  <a:gd name="connsiteY7" fmla="*/ 350837 h 383381"/>
                  <a:gd name="connsiteX0" fmla="*/ 747712 w 1198562"/>
                  <a:gd name="connsiteY0" fmla="*/ 350837 h 374649"/>
                  <a:gd name="connsiteX1" fmla="*/ 223837 w 1198562"/>
                  <a:gd name="connsiteY1" fmla="*/ 322262 h 374649"/>
                  <a:gd name="connsiteX2" fmla="*/ 4762 w 1198562"/>
                  <a:gd name="connsiteY2" fmla="*/ 141287 h 374649"/>
                  <a:gd name="connsiteX3" fmla="*/ 195262 w 1198562"/>
                  <a:gd name="connsiteY3" fmla="*/ 17462 h 374649"/>
                  <a:gd name="connsiteX4" fmla="*/ 995362 w 1198562"/>
                  <a:gd name="connsiteY4" fmla="*/ 36512 h 374649"/>
                  <a:gd name="connsiteX5" fmla="*/ 1157287 w 1198562"/>
                  <a:gd name="connsiteY5" fmla="*/ 179387 h 374649"/>
                  <a:gd name="connsiteX6" fmla="*/ 747712 w 1198562"/>
                  <a:gd name="connsiteY6" fmla="*/ 350837 h 374649"/>
                  <a:gd name="connsiteX0" fmla="*/ 904872 w 1172369"/>
                  <a:gd name="connsiteY0" fmla="*/ 312727 h 350835"/>
                  <a:gd name="connsiteX1" fmla="*/ 223837 w 1172369"/>
                  <a:gd name="connsiteY1" fmla="*/ 322262 h 350835"/>
                  <a:gd name="connsiteX2" fmla="*/ 4762 w 1172369"/>
                  <a:gd name="connsiteY2" fmla="*/ 141287 h 350835"/>
                  <a:gd name="connsiteX3" fmla="*/ 195262 w 1172369"/>
                  <a:gd name="connsiteY3" fmla="*/ 17462 h 350835"/>
                  <a:gd name="connsiteX4" fmla="*/ 995362 w 1172369"/>
                  <a:gd name="connsiteY4" fmla="*/ 36512 h 350835"/>
                  <a:gd name="connsiteX5" fmla="*/ 1157287 w 1172369"/>
                  <a:gd name="connsiteY5" fmla="*/ 179387 h 350835"/>
                  <a:gd name="connsiteX6" fmla="*/ 904872 w 1172369"/>
                  <a:gd name="connsiteY6" fmla="*/ 312727 h 350835"/>
                  <a:gd name="connsiteX0" fmla="*/ 904872 w 1216819"/>
                  <a:gd name="connsiteY0" fmla="*/ 314317 h 352425"/>
                  <a:gd name="connsiteX1" fmla="*/ 223837 w 1216819"/>
                  <a:gd name="connsiteY1" fmla="*/ 323852 h 352425"/>
                  <a:gd name="connsiteX2" fmla="*/ 4762 w 1216819"/>
                  <a:gd name="connsiteY2" fmla="*/ 142877 h 352425"/>
                  <a:gd name="connsiteX3" fmla="*/ 195262 w 1216819"/>
                  <a:gd name="connsiteY3" fmla="*/ 19052 h 352425"/>
                  <a:gd name="connsiteX4" fmla="*/ 547683 w 1216819"/>
                  <a:gd name="connsiteY4" fmla="*/ 28565 h 352425"/>
                  <a:gd name="connsiteX5" fmla="*/ 1157287 w 1216819"/>
                  <a:gd name="connsiteY5" fmla="*/ 180977 h 352425"/>
                  <a:gd name="connsiteX6" fmla="*/ 904872 w 1216819"/>
                  <a:gd name="connsiteY6" fmla="*/ 314317 h 352425"/>
                  <a:gd name="connsiteX0" fmla="*/ 904872 w 982659"/>
                  <a:gd name="connsiteY0" fmla="*/ 314317 h 352425"/>
                  <a:gd name="connsiteX1" fmla="*/ 223837 w 982659"/>
                  <a:gd name="connsiteY1" fmla="*/ 323852 h 352425"/>
                  <a:gd name="connsiteX2" fmla="*/ 4762 w 982659"/>
                  <a:gd name="connsiteY2" fmla="*/ 142877 h 352425"/>
                  <a:gd name="connsiteX3" fmla="*/ 195262 w 982659"/>
                  <a:gd name="connsiteY3" fmla="*/ 19052 h 352425"/>
                  <a:gd name="connsiteX4" fmla="*/ 547683 w 982659"/>
                  <a:gd name="connsiteY4" fmla="*/ 28565 h 352425"/>
                  <a:gd name="connsiteX5" fmla="*/ 690559 w 982659"/>
                  <a:gd name="connsiteY5" fmla="*/ 171441 h 352425"/>
                  <a:gd name="connsiteX6" fmla="*/ 904872 w 982659"/>
                  <a:gd name="connsiteY6" fmla="*/ 314317 h 352425"/>
                  <a:gd name="connsiteX0" fmla="*/ 547683 w 690559"/>
                  <a:gd name="connsiteY0" fmla="*/ 314317 h 352425"/>
                  <a:gd name="connsiteX1" fmla="*/ 223837 w 690559"/>
                  <a:gd name="connsiteY1" fmla="*/ 323852 h 352425"/>
                  <a:gd name="connsiteX2" fmla="*/ 4762 w 690559"/>
                  <a:gd name="connsiteY2" fmla="*/ 142877 h 352425"/>
                  <a:gd name="connsiteX3" fmla="*/ 195262 w 690559"/>
                  <a:gd name="connsiteY3" fmla="*/ 19052 h 352425"/>
                  <a:gd name="connsiteX4" fmla="*/ 547683 w 690559"/>
                  <a:gd name="connsiteY4" fmla="*/ 28565 h 352425"/>
                  <a:gd name="connsiteX5" fmla="*/ 690559 w 690559"/>
                  <a:gd name="connsiteY5" fmla="*/ 171441 h 352425"/>
                  <a:gd name="connsiteX6" fmla="*/ 547683 w 690559"/>
                  <a:gd name="connsiteY6" fmla="*/ 314317 h 352425"/>
                  <a:gd name="connsiteX0" fmla="*/ 547683 w 1143008"/>
                  <a:gd name="connsiteY0" fmla="*/ 318296 h 356404"/>
                  <a:gd name="connsiteX1" fmla="*/ 223837 w 1143008"/>
                  <a:gd name="connsiteY1" fmla="*/ 327831 h 356404"/>
                  <a:gd name="connsiteX2" fmla="*/ 4762 w 1143008"/>
                  <a:gd name="connsiteY2" fmla="*/ 146856 h 356404"/>
                  <a:gd name="connsiteX3" fmla="*/ 195262 w 1143008"/>
                  <a:gd name="connsiteY3" fmla="*/ 23031 h 356404"/>
                  <a:gd name="connsiteX4" fmla="*/ 547683 w 1143008"/>
                  <a:gd name="connsiteY4" fmla="*/ 32544 h 356404"/>
                  <a:gd name="connsiteX5" fmla="*/ 1143008 w 1143008"/>
                  <a:gd name="connsiteY5" fmla="*/ 218293 h 356404"/>
                  <a:gd name="connsiteX6" fmla="*/ 547683 w 1143008"/>
                  <a:gd name="connsiteY6" fmla="*/ 318296 h 356404"/>
                  <a:gd name="connsiteX0" fmla="*/ 547683 w 1230322"/>
                  <a:gd name="connsiteY0" fmla="*/ 307171 h 345279"/>
                  <a:gd name="connsiteX1" fmla="*/ 223837 w 1230322"/>
                  <a:gd name="connsiteY1" fmla="*/ 316706 h 345279"/>
                  <a:gd name="connsiteX2" fmla="*/ 4762 w 1230322"/>
                  <a:gd name="connsiteY2" fmla="*/ 135731 h 345279"/>
                  <a:gd name="connsiteX3" fmla="*/ 195262 w 1230322"/>
                  <a:gd name="connsiteY3" fmla="*/ 11906 h 345279"/>
                  <a:gd name="connsiteX4" fmla="*/ 1071569 w 1230322"/>
                  <a:gd name="connsiteY4" fmla="*/ 64292 h 345279"/>
                  <a:gd name="connsiteX5" fmla="*/ 1143008 w 1230322"/>
                  <a:gd name="connsiteY5" fmla="*/ 207168 h 345279"/>
                  <a:gd name="connsiteX6" fmla="*/ 547683 w 1230322"/>
                  <a:gd name="connsiteY6" fmla="*/ 307171 h 345279"/>
                  <a:gd name="connsiteX0" fmla="*/ 1000131 w 1229527"/>
                  <a:gd name="connsiteY0" fmla="*/ 278606 h 340518"/>
                  <a:gd name="connsiteX1" fmla="*/ 223837 w 1229527"/>
                  <a:gd name="connsiteY1" fmla="*/ 316706 h 340518"/>
                  <a:gd name="connsiteX2" fmla="*/ 4762 w 1229527"/>
                  <a:gd name="connsiteY2" fmla="*/ 135731 h 340518"/>
                  <a:gd name="connsiteX3" fmla="*/ 195262 w 1229527"/>
                  <a:gd name="connsiteY3" fmla="*/ 11906 h 340518"/>
                  <a:gd name="connsiteX4" fmla="*/ 1071569 w 1229527"/>
                  <a:gd name="connsiteY4" fmla="*/ 64292 h 340518"/>
                  <a:gd name="connsiteX5" fmla="*/ 1143008 w 1229527"/>
                  <a:gd name="connsiteY5" fmla="*/ 207168 h 340518"/>
                  <a:gd name="connsiteX6" fmla="*/ 1000131 w 1229527"/>
                  <a:gd name="connsiteY6" fmla="*/ 278606 h 340518"/>
                  <a:gd name="connsiteX0" fmla="*/ 1143008 w 1284297"/>
                  <a:gd name="connsiteY0" fmla="*/ 207168 h 328612"/>
                  <a:gd name="connsiteX1" fmla="*/ 223837 w 1284297"/>
                  <a:gd name="connsiteY1" fmla="*/ 316706 h 328612"/>
                  <a:gd name="connsiteX2" fmla="*/ 4762 w 1284297"/>
                  <a:gd name="connsiteY2" fmla="*/ 135731 h 328612"/>
                  <a:gd name="connsiteX3" fmla="*/ 195262 w 1284297"/>
                  <a:gd name="connsiteY3" fmla="*/ 11906 h 328612"/>
                  <a:gd name="connsiteX4" fmla="*/ 1071569 w 1284297"/>
                  <a:gd name="connsiteY4" fmla="*/ 64292 h 328612"/>
                  <a:gd name="connsiteX5" fmla="*/ 1143008 w 1284297"/>
                  <a:gd name="connsiteY5" fmla="*/ 207168 h 328612"/>
                  <a:gd name="connsiteX0" fmla="*/ 1143008 w 1224765"/>
                  <a:gd name="connsiteY0" fmla="*/ 239712 h 361156"/>
                  <a:gd name="connsiteX1" fmla="*/ 223837 w 1224765"/>
                  <a:gd name="connsiteY1" fmla="*/ 349250 h 361156"/>
                  <a:gd name="connsiteX2" fmla="*/ 4762 w 1224765"/>
                  <a:gd name="connsiteY2" fmla="*/ 168275 h 361156"/>
                  <a:gd name="connsiteX3" fmla="*/ 195262 w 1224765"/>
                  <a:gd name="connsiteY3" fmla="*/ 44450 h 361156"/>
                  <a:gd name="connsiteX4" fmla="*/ 714380 w 1224765"/>
                  <a:gd name="connsiteY4" fmla="*/ 32544 h 361156"/>
                  <a:gd name="connsiteX5" fmla="*/ 1143008 w 1224765"/>
                  <a:gd name="connsiteY5" fmla="*/ 239712 h 361156"/>
                  <a:gd name="connsiteX0" fmla="*/ 571504 w 777087"/>
                  <a:gd name="connsiteY0" fmla="*/ 331393 h 387351"/>
                  <a:gd name="connsiteX1" fmla="*/ 223837 w 777087"/>
                  <a:gd name="connsiteY1" fmla="*/ 362347 h 387351"/>
                  <a:gd name="connsiteX2" fmla="*/ 4762 w 777087"/>
                  <a:gd name="connsiteY2" fmla="*/ 181372 h 387351"/>
                  <a:gd name="connsiteX3" fmla="*/ 195262 w 777087"/>
                  <a:gd name="connsiteY3" fmla="*/ 57547 h 387351"/>
                  <a:gd name="connsiteX4" fmla="*/ 714380 w 777087"/>
                  <a:gd name="connsiteY4" fmla="*/ 45641 h 387351"/>
                  <a:gd name="connsiteX5" fmla="*/ 571504 w 777087"/>
                  <a:gd name="connsiteY5" fmla="*/ 331393 h 387351"/>
                  <a:gd name="connsiteX0" fmla="*/ 571504 w 705649"/>
                  <a:gd name="connsiteY0" fmla="*/ 331392 h 387350"/>
                  <a:gd name="connsiteX1" fmla="*/ 223837 w 705649"/>
                  <a:gd name="connsiteY1" fmla="*/ 362346 h 387350"/>
                  <a:gd name="connsiteX2" fmla="*/ 4762 w 705649"/>
                  <a:gd name="connsiteY2" fmla="*/ 181371 h 387350"/>
                  <a:gd name="connsiteX3" fmla="*/ 195262 w 705649"/>
                  <a:gd name="connsiteY3" fmla="*/ 57546 h 387350"/>
                  <a:gd name="connsiteX4" fmla="*/ 642942 w 705649"/>
                  <a:gd name="connsiteY4" fmla="*/ 45641 h 387350"/>
                  <a:gd name="connsiteX5" fmla="*/ 571504 w 705649"/>
                  <a:gd name="connsiteY5" fmla="*/ 331392 h 387350"/>
                  <a:gd name="connsiteX0" fmla="*/ 571504 w 705649"/>
                  <a:gd name="connsiteY0" fmla="*/ 331392 h 378080"/>
                  <a:gd name="connsiteX1" fmla="*/ 223837 w 705649"/>
                  <a:gd name="connsiteY1" fmla="*/ 325770 h 378080"/>
                  <a:gd name="connsiteX2" fmla="*/ 4762 w 705649"/>
                  <a:gd name="connsiteY2" fmla="*/ 181371 h 378080"/>
                  <a:gd name="connsiteX3" fmla="*/ 195262 w 705649"/>
                  <a:gd name="connsiteY3" fmla="*/ 57546 h 378080"/>
                  <a:gd name="connsiteX4" fmla="*/ 642942 w 705649"/>
                  <a:gd name="connsiteY4" fmla="*/ 45641 h 378080"/>
                  <a:gd name="connsiteX5" fmla="*/ 571504 w 705649"/>
                  <a:gd name="connsiteY5" fmla="*/ 331392 h 378080"/>
                  <a:gd name="connsiteX0" fmla="*/ 642942 w 717555"/>
                  <a:gd name="connsiteY0" fmla="*/ 331392 h 378080"/>
                  <a:gd name="connsiteX1" fmla="*/ 223837 w 717555"/>
                  <a:gd name="connsiteY1" fmla="*/ 325770 h 378080"/>
                  <a:gd name="connsiteX2" fmla="*/ 4762 w 717555"/>
                  <a:gd name="connsiteY2" fmla="*/ 181371 h 378080"/>
                  <a:gd name="connsiteX3" fmla="*/ 195262 w 717555"/>
                  <a:gd name="connsiteY3" fmla="*/ 57546 h 378080"/>
                  <a:gd name="connsiteX4" fmla="*/ 642942 w 717555"/>
                  <a:gd name="connsiteY4" fmla="*/ 45641 h 378080"/>
                  <a:gd name="connsiteX5" fmla="*/ 642942 w 717555"/>
                  <a:gd name="connsiteY5" fmla="*/ 331392 h 3780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17555" h="378080">
                    <a:moveTo>
                      <a:pt x="642942" y="331392"/>
                    </a:moveTo>
                    <a:cubicBezTo>
                      <a:pt x="573091" y="378080"/>
                      <a:pt x="330200" y="350773"/>
                      <a:pt x="223837" y="325770"/>
                    </a:cubicBezTo>
                    <a:cubicBezTo>
                      <a:pt x="117474" y="300767"/>
                      <a:pt x="9524" y="226075"/>
                      <a:pt x="4762" y="181371"/>
                    </a:cubicBezTo>
                    <a:cubicBezTo>
                      <a:pt x="0" y="136667"/>
                      <a:pt x="88899" y="80168"/>
                      <a:pt x="195262" y="57546"/>
                    </a:cubicBezTo>
                    <a:cubicBezTo>
                      <a:pt x="301625" y="34924"/>
                      <a:pt x="568329" y="0"/>
                      <a:pt x="642942" y="45641"/>
                    </a:cubicBezTo>
                    <a:cubicBezTo>
                      <a:pt x="717555" y="91282"/>
                      <a:pt x="712793" y="284704"/>
                      <a:pt x="642942" y="331392"/>
                    </a:cubicBezTo>
                    <a:close/>
                  </a:path>
                </a:pathLst>
              </a:cu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441" name="フリーフォーム 440"/>
              <p:cNvSpPr/>
              <p:nvPr/>
            </p:nvSpPr>
            <p:spPr>
              <a:xfrm>
                <a:off x="3199598" y="-642966"/>
                <a:ext cx="1229527" cy="340518"/>
              </a:xfrm>
              <a:custGeom>
                <a:avLst/>
                <a:gdLst>
                  <a:gd name="connsiteX0" fmla="*/ 747712 w 1160462"/>
                  <a:gd name="connsiteY0" fmla="*/ 350837 h 357187"/>
                  <a:gd name="connsiteX1" fmla="*/ 223837 w 1160462"/>
                  <a:gd name="connsiteY1" fmla="*/ 322262 h 357187"/>
                  <a:gd name="connsiteX2" fmla="*/ 4762 w 1160462"/>
                  <a:gd name="connsiteY2" fmla="*/ 141287 h 357187"/>
                  <a:gd name="connsiteX3" fmla="*/ 195262 w 1160462"/>
                  <a:gd name="connsiteY3" fmla="*/ 17462 h 357187"/>
                  <a:gd name="connsiteX4" fmla="*/ 995362 w 1160462"/>
                  <a:gd name="connsiteY4" fmla="*/ 36512 h 357187"/>
                  <a:gd name="connsiteX5" fmla="*/ 1157287 w 1160462"/>
                  <a:gd name="connsiteY5" fmla="*/ 179387 h 357187"/>
                  <a:gd name="connsiteX6" fmla="*/ 976312 w 1160462"/>
                  <a:gd name="connsiteY6" fmla="*/ 331787 h 357187"/>
                  <a:gd name="connsiteX0" fmla="*/ 747712 w 1160462"/>
                  <a:gd name="connsiteY0" fmla="*/ 350837 h 357187"/>
                  <a:gd name="connsiteX1" fmla="*/ 223837 w 1160462"/>
                  <a:gd name="connsiteY1" fmla="*/ 322262 h 357187"/>
                  <a:gd name="connsiteX2" fmla="*/ 4762 w 1160462"/>
                  <a:gd name="connsiteY2" fmla="*/ 141287 h 357187"/>
                  <a:gd name="connsiteX3" fmla="*/ 195262 w 1160462"/>
                  <a:gd name="connsiteY3" fmla="*/ 17462 h 357187"/>
                  <a:gd name="connsiteX4" fmla="*/ 995362 w 1160462"/>
                  <a:gd name="connsiteY4" fmla="*/ 36512 h 357187"/>
                  <a:gd name="connsiteX5" fmla="*/ 1157287 w 1160462"/>
                  <a:gd name="connsiteY5" fmla="*/ 179387 h 357187"/>
                  <a:gd name="connsiteX6" fmla="*/ 976312 w 1160462"/>
                  <a:gd name="connsiteY6" fmla="*/ 331787 h 357187"/>
                  <a:gd name="connsiteX7" fmla="*/ 747712 w 1160462"/>
                  <a:gd name="connsiteY7" fmla="*/ 350837 h 357187"/>
                  <a:gd name="connsiteX0" fmla="*/ 747712 w 1160462"/>
                  <a:gd name="connsiteY0" fmla="*/ 350837 h 383381"/>
                  <a:gd name="connsiteX1" fmla="*/ 223837 w 1160462"/>
                  <a:gd name="connsiteY1" fmla="*/ 322262 h 383381"/>
                  <a:gd name="connsiteX2" fmla="*/ 4762 w 1160462"/>
                  <a:gd name="connsiteY2" fmla="*/ 141287 h 383381"/>
                  <a:gd name="connsiteX3" fmla="*/ 195262 w 1160462"/>
                  <a:gd name="connsiteY3" fmla="*/ 17462 h 383381"/>
                  <a:gd name="connsiteX4" fmla="*/ 995362 w 1160462"/>
                  <a:gd name="connsiteY4" fmla="*/ 36512 h 383381"/>
                  <a:gd name="connsiteX5" fmla="*/ 1157287 w 1160462"/>
                  <a:gd name="connsiteY5" fmla="*/ 179387 h 383381"/>
                  <a:gd name="connsiteX6" fmla="*/ 976312 w 1160462"/>
                  <a:gd name="connsiteY6" fmla="*/ 331787 h 383381"/>
                  <a:gd name="connsiteX7" fmla="*/ 747712 w 1160462"/>
                  <a:gd name="connsiteY7" fmla="*/ 350837 h 383381"/>
                  <a:gd name="connsiteX0" fmla="*/ 747712 w 1160462"/>
                  <a:gd name="connsiteY0" fmla="*/ 350837 h 383381"/>
                  <a:gd name="connsiteX1" fmla="*/ 223837 w 1160462"/>
                  <a:gd name="connsiteY1" fmla="*/ 322262 h 383381"/>
                  <a:gd name="connsiteX2" fmla="*/ 4762 w 1160462"/>
                  <a:gd name="connsiteY2" fmla="*/ 141287 h 383381"/>
                  <a:gd name="connsiteX3" fmla="*/ 195262 w 1160462"/>
                  <a:gd name="connsiteY3" fmla="*/ 17462 h 383381"/>
                  <a:gd name="connsiteX4" fmla="*/ 995362 w 1160462"/>
                  <a:gd name="connsiteY4" fmla="*/ 36512 h 383381"/>
                  <a:gd name="connsiteX5" fmla="*/ 1157287 w 1160462"/>
                  <a:gd name="connsiteY5" fmla="*/ 179387 h 383381"/>
                  <a:gd name="connsiteX6" fmla="*/ 976312 w 1160462"/>
                  <a:gd name="connsiteY6" fmla="*/ 331787 h 383381"/>
                  <a:gd name="connsiteX7" fmla="*/ 747712 w 1160462"/>
                  <a:gd name="connsiteY7" fmla="*/ 350837 h 383381"/>
                  <a:gd name="connsiteX0" fmla="*/ 747712 w 1198562"/>
                  <a:gd name="connsiteY0" fmla="*/ 350837 h 374649"/>
                  <a:gd name="connsiteX1" fmla="*/ 223837 w 1198562"/>
                  <a:gd name="connsiteY1" fmla="*/ 322262 h 374649"/>
                  <a:gd name="connsiteX2" fmla="*/ 4762 w 1198562"/>
                  <a:gd name="connsiteY2" fmla="*/ 141287 h 374649"/>
                  <a:gd name="connsiteX3" fmla="*/ 195262 w 1198562"/>
                  <a:gd name="connsiteY3" fmla="*/ 17462 h 374649"/>
                  <a:gd name="connsiteX4" fmla="*/ 995362 w 1198562"/>
                  <a:gd name="connsiteY4" fmla="*/ 36512 h 374649"/>
                  <a:gd name="connsiteX5" fmla="*/ 1157287 w 1198562"/>
                  <a:gd name="connsiteY5" fmla="*/ 179387 h 374649"/>
                  <a:gd name="connsiteX6" fmla="*/ 747712 w 1198562"/>
                  <a:gd name="connsiteY6" fmla="*/ 350837 h 374649"/>
                  <a:gd name="connsiteX0" fmla="*/ 904872 w 1172369"/>
                  <a:gd name="connsiteY0" fmla="*/ 312727 h 350835"/>
                  <a:gd name="connsiteX1" fmla="*/ 223837 w 1172369"/>
                  <a:gd name="connsiteY1" fmla="*/ 322262 h 350835"/>
                  <a:gd name="connsiteX2" fmla="*/ 4762 w 1172369"/>
                  <a:gd name="connsiteY2" fmla="*/ 141287 h 350835"/>
                  <a:gd name="connsiteX3" fmla="*/ 195262 w 1172369"/>
                  <a:gd name="connsiteY3" fmla="*/ 17462 h 350835"/>
                  <a:gd name="connsiteX4" fmla="*/ 995362 w 1172369"/>
                  <a:gd name="connsiteY4" fmla="*/ 36512 h 350835"/>
                  <a:gd name="connsiteX5" fmla="*/ 1157287 w 1172369"/>
                  <a:gd name="connsiteY5" fmla="*/ 179387 h 350835"/>
                  <a:gd name="connsiteX6" fmla="*/ 904872 w 1172369"/>
                  <a:gd name="connsiteY6" fmla="*/ 312727 h 350835"/>
                  <a:gd name="connsiteX0" fmla="*/ 904872 w 1216819"/>
                  <a:gd name="connsiteY0" fmla="*/ 314317 h 352425"/>
                  <a:gd name="connsiteX1" fmla="*/ 223837 w 1216819"/>
                  <a:gd name="connsiteY1" fmla="*/ 323852 h 352425"/>
                  <a:gd name="connsiteX2" fmla="*/ 4762 w 1216819"/>
                  <a:gd name="connsiteY2" fmla="*/ 142877 h 352425"/>
                  <a:gd name="connsiteX3" fmla="*/ 195262 w 1216819"/>
                  <a:gd name="connsiteY3" fmla="*/ 19052 h 352425"/>
                  <a:gd name="connsiteX4" fmla="*/ 547683 w 1216819"/>
                  <a:gd name="connsiteY4" fmla="*/ 28565 h 352425"/>
                  <a:gd name="connsiteX5" fmla="*/ 1157287 w 1216819"/>
                  <a:gd name="connsiteY5" fmla="*/ 180977 h 352425"/>
                  <a:gd name="connsiteX6" fmla="*/ 904872 w 1216819"/>
                  <a:gd name="connsiteY6" fmla="*/ 314317 h 352425"/>
                  <a:gd name="connsiteX0" fmla="*/ 904872 w 982659"/>
                  <a:gd name="connsiteY0" fmla="*/ 314317 h 352425"/>
                  <a:gd name="connsiteX1" fmla="*/ 223837 w 982659"/>
                  <a:gd name="connsiteY1" fmla="*/ 323852 h 352425"/>
                  <a:gd name="connsiteX2" fmla="*/ 4762 w 982659"/>
                  <a:gd name="connsiteY2" fmla="*/ 142877 h 352425"/>
                  <a:gd name="connsiteX3" fmla="*/ 195262 w 982659"/>
                  <a:gd name="connsiteY3" fmla="*/ 19052 h 352425"/>
                  <a:gd name="connsiteX4" fmla="*/ 547683 w 982659"/>
                  <a:gd name="connsiteY4" fmla="*/ 28565 h 352425"/>
                  <a:gd name="connsiteX5" fmla="*/ 690559 w 982659"/>
                  <a:gd name="connsiteY5" fmla="*/ 171441 h 352425"/>
                  <a:gd name="connsiteX6" fmla="*/ 904872 w 982659"/>
                  <a:gd name="connsiteY6" fmla="*/ 314317 h 352425"/>
                  <a:gd name="connsiteX0" fmla="*/ 547683 w 690559"/>
                  <a:gd name="connsiteY0" fmla="*/ 314317 h 352425"/>
                  <a:gd name="connsiteX1" fmla="*/ 223837 w 690559"/>
                  <a:gd name="connsiteY1" fmla="*/ 323852 h 352425"/>
                  <a:gd name="connsiteX2" fmla="*/ 4762 w 690559"/>
                  <a:gd name="connsiteY2" fmla="*/ 142877 h 352425"/>
                  <a:gd name="connsiteX3" fmla="*/ 195262 w 690559"/>
                  <a:gd name="connsiteY3" fmla="*/ 19052 h 352425"/>
                  <a:gd name="connsiteX4" fmla="*/ 547683 w 690559"/>
                  <a:gd name="connsiteY4" fmla="*/ 28565 h 352425"/>
                  <a:gd name="connsiteX5" fmla="*/ 690559 w 690559"/>
                  <a:gd name="connsiteY5" fmla="*/ 171441 h 352425"/>
                  <a:gd name="connsiteX6" fmla="*/ 547683 w 690559"/>
                  <a:gd name="connsiteY6" fmla="*/ 314317 h 352425"/>
                  <a:gd name="connsiteX0" fmla="*/ 547683 w 1143008"/>
                  <a:gd name="connsiteY0" fmla="*/ 318296 h 356404"/>
                  <a:gd name="connsiteX1" fmla="*/ 223837 w 1143008"/>
                  <a:gd name="connsiteY1" fmla="*/ 327831 h 356404"/>
                  <a:gd name="connsiteX2" fmla="*/ 4762 w 1143008"/>
                  <a:gd name="connsiteY2" fmla="*/ 146856 h 356404"/>
                  <a:gd name="connsiteX3" fmla="*/ 195262 w 1143008"/>
                  <a:gd name="connsiteY3" fmla="*/ 23031 h 356404"/>
                  <a:gd name="connsiteX4" fmla="*/ 547683 w 1143008"/>
                  <a:gd name="connsiteY4" fmla="*/ 32544 h 356404"/>
                  <a:gd name="connsiteX5" fmla="*/ 1143008 w 1143008"/>
                  <a:gd name="connsiteY5" fmla="*/ 218293 h 356404"/>
                  <a:gd name="connsiteX6" fmla="*/ 547683 w 1143008"/>
                  <a:gd name="connsiteY6" fmla="*/ 318296 h 356404"/>
                  <a:gd name="connsiteX0" fmla="*/ 547683 w 1230322"/>
                  <a:gd name="connsiteY0" fmla="*/ 307171 h 345279"/>
                  <a:gd name="connsiteX1" fmla="*/ 223837 w 1230322"/>
                  <a:gd name="connsiteY1" fmla="*/ 316706 h 345279"/>
                  <a:gd name="connsiteX2" fmla="*/ 4762 w 1230322"/>
                  <a:gd name="connsiteY2" fmla="*/ 135731 h 345279"/>
                  <a:gd name="connsiteX3" fmla="*/ 195262 w 1230322"/>
                  <a:gd name="connsiteY3" fmla="*/ 11906 h 345279"/>
                  <a:gd name="connsiteX4" fmla="*/ 1071569 w 1230322"/>
                  <a:gd name="connsiteY4" fmla="*/ 64292 h 345279"/>
                  <a:gd name="connsiteX5" fmla="*/ 1143008 w 1230322"/>
                  <a:gd name="connsiteY5" fmla="*/ 207168 h 345279"/>
                  <a:gd name="connsiteX6" fmla="*/ 547683 w 1230322"/>
                  <a:gd name="connsiteY6" fmla="*/ 307171 h 345279"/>
                  <a:gd name="connsiteX0" fmla="*/ 1000131 w 1229527"/>
                  <a:gd name="connsiteY0" fmla="*/ 278606 h 340518"/>
                  <a:gd name="connsiteX1" fmla="*/ 223837 w 1229527"/>
                  <a:gd name="connsiteY1" fmla="*/ 316706 h 340518"/>
                  <a:gd name="connsiteX2" fmla="*/ 4762 w 1229527"/>
                  <a:gd name="connsiteY2" fmla="*/ 135731 h 340518"/>
                  <a:gd name="connsiteX3" fmla="*/ 195262 w 1229527"/>
                  <a:gd name="connsiteY3" fmla="*/ 11906 h 340518"/>
                  <a:gd name="connsiteX4" fmla="*/ 1071569 w 1229527"/>
                  <a:gd name="connsiteY4" fmla="*/ 64292 h 340518"/>
                  <a:gd name="connsiteX5" fmla="*/ 1143008 w 1229527"/>
                  <a:gd name="connsiteY5" fmla="*/ 207168 h 340518"/>
                  <a:gd name="connsiteX6" fmla="*/ 1000131 w 1229527"/>
                  <a:gd name="connsiteY6" fmla="*/ 278606 h 3405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229527" h="340518">
                    <a:moveTo>
                      <a:pt x="1000131" y="278606"/>
                    </a:moveTo>
                    <a:cubicBezTo>
                      <a:pt x="846936" y="296862"/>
                      <a:pt x="389732" y="340518"/>
                      <a:pt x="223837" y="316706"/>
                    </a:cubicBezTo>
                    <a:cubicBezTo>
                      <a:pt x="57942" y="292894"/>
                      <a:pt x="9524" y="186531"/>
                      <a:pt x="4762" y="135731"/>
                    </a:cubicBezTo>
                    <a:cubicBezTo>
                      <a:pt x="0" y="84931"/>
                      <a:pt x="17461" y="23812"/>
                      <a:pt x="195262" y="11906"/>
                    </a:cubicBezTo>
                    <a:cubicBezTo>
                      <a:pt x="373063" y="0"/>
                      <a:pt x="913611" y="31748"/>
                      <a:pt x="1071569" y="64292"/>
                    </a:cubicBezTo>
                    <a:cubicBezTo>
                      <a:pt x="1229527" y="96836"/>
                      <a:pt x="1154914" y="171449"/>
                      <a:pt x="1143008" y="207168"/>
                    </a:cubicBezTo>
                    <a:cubicBezTo>
                      <a:pt x="1131102" y="242887"/>
                      <a:pt x="1153326" y="260350"/>
                      <a:pt x="1000131" y="278606"/>
                    </a:cubicBezTo>
                    <a:close/>
                  </a:path>
                </a:pathLst>
              </a:cu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442" name="フリーフォーム 441"/>
              <p:cNvSpPr/>
              <p:nvPr/>
            </p:nvSpPr>
            <p:spPr>
              <a:xfrm>
                <a:off x="5199862" y="-3186169"/>
                <a:ext cx="376242" cy="330996"/>
              </a:xfrm>
              <a:custGeom>
                <a:avLst/>
                <a:gdLst>
                  <a:gd name="connsiteX0" fmla="*/ 747712 w 1160462"/>
                  <a:gd name="connsiteY0" fmla="*/ 350837 h 357187"/>
                  <a:gd name="connsiteX1" fmla="*/ 223837 w 1160462"/>
                  <a:gd name="connsiteY1" fmla="*/ 322262 h 357187"/>
                  <a:gd name="connsiteX2" fmla="*/ 4762 w 1160462"/>
                  <a:gd name="connsiteY2" fmla="*/ 141287 h 357187"/>
                  <a:gd name="connsiteX3" fmla="*/ 195262 w 1160462"/>
                  <a:gd name="connsiteY3" fmla="*/ 17462 h 357187"/>
                  <a:gd name="connsiteX4" fmla="*/ 995362 w 1160462"/>
                  <a:gd name="connsiteY4" fmla="*/ 36512 h 357187"/>
                  <a:gd name="connsiteX5" fmla="*/ 1157287 w 1160462"/>
                  <a:gd name="connsiteY5" fmla="*/ 179387 h 357187"/>
                  <a:gd name="connsiteX6" fmla="*/ 976312 w 1160462"/>
                  <a:gd name="connsiteY6" fmla="*/ 331787 h 357187"/>
                  <a:gd name="connsiteX0" fmla="*/ 747712 w 1160462"/>
                  <a:gd name="connsiteY0" fmla="*/ 350837 h 357187"/>
                  <a:gd name="connsiteX1" fmla="*/ 223837 w 1160462"/>
                  <a:gd name="connsiteY1" fmla="*/ 322262 h 357187"/>
                  <a:gd name="connsiteX2" fmla="*/ 4762 w 1160462"/>
                  <a:gd name="connsiteY2" fmla="*/ 141287 h 357187"/>
                  <a:gd name="connsiteX3" fmla="*/ 195262 w 1160462"/>
                  <a:gd name="connsiteY3" fmla="*/ 17462 h 357187"/>
                  <a:gd name="connsiteX4" fmla="*/ 995362 w 1160462"/>
                  <a:gd name="connsiteY4" fmla="*/ 36512 h 357187"/>
                  <a:gd name="connsiteX5" fmla="*/ 1157287 w 1160462"/>
                  <a:gd name="connsiteY5" fmla="*/ 179387 h 357187"/>
                  <a:gd name="connsiteX6" fmla="*/ 976312 w 1160462"/>
                  <a:gd name="connsiteY6" fmla="*/ 331787 h 357187"/>
                  <a:gd name="connsiteX7" fmla="*/ 747712 w 1160462"/>
                  <a:gd name="connsiteY7" fmla="*/ 350837 h 357187"/>
                  <a:gd name="connsiteX0" fmla="*/ 747712 w 1160462"/>
                  <a:gd name="connsiteY0" fmla="*/ 350837 h 383381"/>
                  <a:gd name="connsiteX1" fmla="*/ 223837 w 1160462"/>
                  <a:gd name="connsiteY1" fmla="*/ 322262 h 383381"/>
                  <a:gd name="connsiteX2" fmla="*/ 4762 w 1160462"/>
                  <a:gd name="connsiteY2" fmla="*/ 141287 h 383381"/>
                  <a:gd name="connsiteX3" fmla="*/ 195262 w 1160462"/>
                  <a:gd name="connsiteY3" fmla="*/ 17462 h 383381"/>
                  <a:gd name="connsiteX4" fmla="*/ 995362 w 1160462"/>
                  <a:gd name="connsiteY4" fmla="*/ 36512 h 383381"/>
                  <a:gd name="connsiteX5" fmla="*/ 1157287 w 1160462"/>
                  <a:gd name="connsiteY5" fmla="*/ 179387 h 383381"/>
                  <a:gd name="connsiteX6" fmla="*/ 976312 w 1160462"/>
                  <a:gd name="connsiteY6" fmla="*/ 331787 h 383381"/>
                  <a:gd name="connsiteX7" fmla="*/ 747712 w 1160462"/>
                  <a:gd name="connsiteY7" fmla="*/ 350837 h 383381"/>
                  <a:gd name="connsiteX0" fmla="*/ 747712 w 1160462"/>
                  <a:gd name="connsiteY0" fmla="*/ 350837 h 383381"/>
                  <a:gd name="connsiteX1" fmla="*/ 223837 w 1160462"/>
                  <a:gd name="connsiteY1" fmla="*/ 322262 h 383381"/>
                  <a:gd name="connsiteX2" fmla="*/ 4762 w 1160462"/>
                  <a:gd name="connsiteY2" fmla="*/ 141287 h 383381"/>
                  <a:gd name="connsiteX3" fmla="*/ 195262 w 1160462"/>
                  <a:gd name="connsiteY3" fmla="*/ 17462 h 383381"/>
                  <a:gd name="connsiteX4" fmla="*/ 995362 w 1160462"/>
                  <a:gd name="connsiteY4" fmla="*/ 36512 h 383381"/>
                  <a:gd name="connsiteX5" fmla="*/ 1157287 w 1160462"/>
                  <a:gd name="connsiteY5" fmla="*/ 179387 h 383381"/>
                  <a:gd name="connsiteX6" fmla="*/ 976312 w 1160462"/>
                  <a:gd name="connsiteY6" fmla="*/ 331787 h 383381"/>
                  <a:gd name="connsiteX7" fmla="*/ 747712 w 1160462"/>
                  <a:gd name="connsiteY7" fmla="*/ 350837 h 383381"/>
                  <a:gd name="connsiteX0" fmla="*/ 747712 w 1198562"/>
                  <a:gd name="connsiteY0" fmla="*/ 350837 h 374649"/>
                  <a:gd name="connsiteX1" fmla="*/ 223837 w 1198562"/>
                  <a:gd name="connsiteY1" fmla="*/ 322262 h 374649"/>
                  <a:gd name="connsiteX2" fmla="*/ 4762 w 1198562"/>
                  <a:gd name="connsiteY2" fmla="*/ 141287 h 374649"/>
                  <a:gd name="connsiteX3" fmla="*/ 195262 w 1198562"/>
                  <a:gd name="connsiteY3" fmla="*/ 17462 h 374649"/>
                  <a:gd name="connsiteX4" fmla="*/ 995362 w 1198562"/>
                  <a:gd name="connsiteY4" fmla="*/ 36512 h 374649"/>
                  <a:gd name="connsiteX5" fmla="*/ 1157287 w 1198562"/>
                  <a:gd name="connsiteY5" fmla="*/ 179387 h 374649"/>
                  <a:gd name="connsiteX6" fmla="*/ 747712 w 1198562"/>
                  <a:gd name="connsiteY6" fmla="*/ 350837 h 374649"/>
                  <a:gd name="connsiteX0" fmla="*/ 904872 w 1172369"/>
                  <a:gd name="connsiteY0" fmla="*/ 312727 h 350835"/>
                  <a:gd name="connsiteX1" fmla="*/ 223837 w 1172369"/>
                  <a:gd name="connsiteY1" fmla="*/ 322262 h 350835"/>
                  <a:gd name="connsiteX2" fmla="*/ 4762 w 1172369"/>
                  <a:gd name="connsiteY2" fmla="*/ 141287 h 350835"/>
                  <a:gd name="connsiteX3" fmla="*/ 195262 w 1172369"/>
                  <a:gd name="connsiteY3" fmla="*/ 17462 h 350835"/>
                  <a:gd name="connsiteX4" fmla="*/ 995362 w 1172369"/>
                  <a:gd name="connsiteY4" fmla="*/ 36512 h 350835"/>
                  <a:gd name="connsiteX5" fmla="*/ 1157287 w 1172369"/>
                  <a:gd name="connsiteY5" fmla="*/ 179387 h 350835"/>
                  <a:gd name="connsiteX6" fmla="*/ 904872 w 1172369"/>
                  <a:gd name="connsiteY6" fmla="*/ 312727 h 350835"/>
                  <a:gd name="connsiteX0" fmla="*/ 904872 w 1216819"/>
                  <a:gd name="connsiteY0" fmla="*/ 314317 h 352425"/>
                  <a:gd name="connsiteX1" fmla="*/ 223837 w 1216819"/>
                  <a:gd name="connsiteY1" fmla="*/ 323852 h 352425"/>
                  <a:gd name="connsiteX2" fmla="*/ 4762 w 1216819"/>
                  <a:gd name="connsiteY2" fmla="*/ 142877 h 352425"/>
                  <a:gd name="connsiteX3" fmla="*/ 195262 w 1216819"/>
                  <a:gd name="connsiteY3" fmla="*/ 19052 h 352425"/>
                  <a:gd name="connsiteX4" fmla="*/ 547683 w 1216819"/>
                  <a:gd name="connsiteY4" fmla="*/ 28565 h 352425"/>
                  <a:gd name="connsiteX5" fmla="*/ 1157287 w 1216819"/>
                  <a:gd name="connsiteY5" fmla="*/ 180977 h 352425"/>
                  <a:gd name="connsiteX6" fmla="*/ 904872 w 1216819"/>
                  <a:gd name="connsiteY6" fmla="*/ 314317 h 352425"/>
                  <a:gd name="connsiteX0" fmla="*/ 904872 w 982659"/>
                  <a:gd name="connsiteY0" fmla="*/ 314317 h 352425"/>
                  <a:gd name="connsiteX1" fmla="*/ 223837 w 982659"/>
                  <a:gd name="connsiteY1" fmla="*/ 323852 h 352425"/>
                  <a:gd name="connsiteX2" fmla="*/ 4762 w 982659"/>
                  <a:gd name="connsiteY2" fmla="*/ 142877 h 352425"/>
                  <a:gd name="connsiteX3" fmla="*/ 195262 w 982659"/>
                  <a:gd name="connsiteY3" fmla="*/ 19052 h 352425"/>
                  <a:gd name="connsiteX4" fmla="*/ 547683 w 982659"/>
                  <a:gd name="connsiteY4" fmla="*/ 28565 h 352425"/>
                  <a:gd name="connsiteX5" fmla="*/ 690559 w 982659"/>
                  <a:gd name="connsiteY5" fmla="*/ 171441 h 352425"/>
                  <a:gd name="connsiteX6" fmla="*/ 904872 w 982659"/>
                  <a:gd name="connsiteY6" fmla="*/ 314317 h 352425"/>
                  <a:gd name="connsiteX0" fmla="*/ 547683 w 690559"/>
                  <a:gd name="connsiteY0" fmla="*/ 314317 h 352425"/>
                  <a:gd name="connsiteX1" fmla="*/ 223837 w 690559"/>
                  <a:gd name="connsiteY1" fmla="*/ 323852 h 352425"/>
                  <a:gd name="connsiteX2" fmla="*/ 4762 w 690559"/>
                  <a:gd name="connsiteY2" fmla="*/ 142877 h 352425"/>
                  <a:gd name="connsiteX3" fmla="*/ 195262 w 690559"/>
                  <a:gd name="connsiteY3" fmla="*/ 19052 h 352425"/>
                  <a:gd name="connsiteX4" fmla="*/ 547683 w 690559"/>
                  <a:gd name="connsiteY4" fmla="*/ 28565 h 352425"/>
                  <a:gd name="connsiteX5" fmla="*/ 690559 w 690559"/>
                  <a:gd name="connsiteY5" fmla="*/ 171441 h 352425"/>
                  <a:gd name="connsiteX6" fmla="*/ 547683 w 690559"/>
                  <a:gd name="connsiteY6" fmla="*/ 314317 h 352425"/>
                  <a:gd name="connsiteX0" fmla="*/ 547683 w 987422"/>
                  <a:gd name="connsiteY0" fmla="*/ 307171 h 345279"/>
                  <a:gd name="connsiteX1" fmla="*/ 223837 w 987422"/>
                  <a:gd name="connsiteY1" fmla="*/ 316706 h 345279"/>
                  <a:gd name="connsiteX2" fmla="*/ 4762 w 987422"/>
                  <a:gd name="connsiteY2" fmla="*/ 135731 h 345279"/>
                  <a:gd name="connsiteX3" fmla="*/ 195262 w 987422"/>
                  <a:gd name="connsiteY3" fmla="*/ 11906 h 345279"/>
                  <a:gd name="connsiteX4" fmla="*/ 904873 w 987422"/>
                  <a:gd name="connsiteY4" fmla="*/ 64292 h 345279"/>
                  <a:gd name="connsiteX5" fmla="*/ 690559 w 987422"/>
                  <a:gd name="connsiteY5" fmla="*/ 164295 h 345279"/>
                  <a:gd name="connsiteX6" fmla="*/ 547683 w 987422"/>
                  <a:gd name="connsiteY6" fmla="*/ 307171 h 345279"/>
                  <a:gd name="connsiteX0" fmla="*/ 547683 w 1035842"/>
                  <a:gd name="connsiteY0" fmla="*/ 307171 h 345279"/>
                  <a:gd name="connsiteX1" fmla="*/ 223837 w 1035842"/>
                  <a:gd name="connsiteY1" fmla="*/ 316706 h 345279"/>
                  <a:gd name="connsiteX2" fmla="*/ 4762 w 1035842"/>
                  <a:gd name="connsiteY2" fmla="*/ 135731 h 345279"/>
                  <a:gd name="connsiteX3" fmla="*/ 195262 w 1035842"/>
                  <a:gd name="connsiteY3" fmla="*/ 11906 h 345279"/>
                  <a:gd name="connsiteX4" fmla="*/ 904873 w 1035842"/>
                  <a:gd name="connsiteY4" fmla="*/ 64292 h 345279"/>
                  <a:gd name="connsiteX5" fmla="*/ 976310 w 1035842"/>
                  <a:gd name="connsiteY5" fmla="*/ 207168 h 345279"/>
                  <a:gd name="connsiteX6" fmla="*/ 547683 w 1035842"/>
                  <a:gd name="connsiteY6" fmla="*/ 307171 h 345279"/>
                  <a:gd name="connsiteX0" fmla="*/ 833434 w 1035048"/>
                  <a:gd name="connsiteY0" fmla="*/ 278606 h 340518"/>
                  <a:gd name="connsiteX1" fmla="*/ 223837 w 1035048"/>
                  <a:gd name="connsiteY1" fmla="*/ 316706 h 340518"/>
                  <a:gd name="connsiteX2" fmla="*/ 4762 w 1035048"/>
                  <a:gd name="connsiteY2" fmla="*/ 135731 h 340518"/>
                  <a:gd name="connsiteX3" fmla="*/ 195262 w 1035048"/>
                  <a:gd name="connsiteY3" fmla="*/ 11906 h 340518"/>
                  <a:gd name="connsiteX4" fmla="*/ 904873 w 1035048"/>
                  <a:gd name="connsiteY4" fmla="*/ 64292 h 340518"/>
                  <a:gd name="connsiteX5" fmla="*/ 976310 w 1035048"/>
                  <a:gd name="connsiteY5" fmla="*/ 207168 h 340518"/>
                  <a:gd name="connsiteX6" fmla="*/ 833434 w 1035048"/>
                  <a:gd name="connsiteY6" fmla="*/ 278606 h 340518"/>
                  <a:gd name="connsiteX0" fmla="*/ 833434 w 1011235"/>
                  <a:gd name="connsiteY0" fmla="*/ 278606 h 340518"/>
                  <a:gd name="connsiteX1" fmla="*/ 223837 w 1011235"/>
                  <a:gd name="connsiteY1" fmla="*/ 316706 h 340518"/>
                  <a:gd name="connsiteX2" fmla="*/ 4762 w 1011235"/>
                  <a:gd name="connsiteY2" fmla="*/ 135731 h 340518"/>
                  <a:gd name="connsiteX3" fmla="*/ 195262 w 1011235"/>
                  <a:gd name="connsiteY3" fmla="*/ 11906 h 340518"/>
                  <a:gd name="connsiteX4" fmla="*/ 904873 w 1011235"/>
                  <a:gd name="connsiteY4" fmla="*/ 64292 h 340518"/>
                  <a:gd name="connsiteX5" fmla="*/ 833434 w 1011235"/>
                  <a:gd name="connsiteY5" fmla="*/ 278606 h 340518"/>
                  <a:gd name="connsiteX0" fmla="*/ 833434 w 879472"/>
                  <a:gd name="connsiteY0" fmla="*/ 323056 h 384968"/>
                  <a:gd name="connsiteX1" fmla="*/ 223837 w 879472"/>
                  <a:gd name="connsiteY1" fmla="*/ 361156 h 384968"/>
                  <a:gd name="connsiteX2" fmla="*/ 4762 w 879472"/>
                  <a:gd name="connsiteY2" fmla="*/ 180181 h 384968"/>
                  <a:gd name="connsiteX3" fmla="*/ 195262 w 879472"/>
                  <a:gd name="connsiteY3" fmla="*/ 56356 h 384968"/>
                  <a:gd name="connsiteX4" fmla="*/ 500067 w 879472"/>
                  <a:gd name="connsiteY4" fmla="*/ 44450 h 384968"/>
                  <a:gd name="connsiteX5" fmla="*/ 833434 w 879472"/>
                  <a:gd name="connsiteY5" fmla="*/ 323056 h 384968"/>
                  <a:gd name="connsiteX0" fmla="*/ 842165 w 888203"/>
                  <a:gd name="connsiteY0" fmla="*/ 372666 h 434578"/>
                  <a:gd name="connsiteX1" fmla="*/ 232568 w 888203"/>
                  <a:gd name="connsiteY1" fmla="*/ 410766 h 434578"/>
                  <a:gd name="connsiteX2" fmla="*/ 13493 w 888203"/>
                  <a:gd name="connsiteY2" fmla="*/ 229791 h 434578"/>
                  <a:gd name="connsiteX3" fmla="*/ 151608 w 888203"/>
                  <a:gd name="connsiteY3" fmla="*/ 22622 h 434578"/>
                  <a:gd name="connsiteX4" fmla="*/ 508798 w 888203"/>
                  <a:gd name="connsiteY4" fmla="*/ 94060 h 434578"/>
                  <a:gd name="connsiteX5" fmla="*/ 842165 w 888203"/>
                  <a:gd name="connsiteY5" fmla="*/ 372666 h 434578"/>
                  <a:gd name="connsiteX0" fmla="*/ 842165 w 864391"/>
                  <a:gd name="connsiteY0" fmla="*/ 372666 h 434578"/>
                  <a:gd name="connsiteX1" fmla="*/ 232568 w 864391"/>
                  <a:gd name="connsiteY1" fmla="*/ 410766 h 434578"/>
                  <a:gd name="connsiteX2" fmla="*/ 13493 w 864391"/>
                  <a:gd name="connsiteY2" fmla="*/ 229791 h 434578"/>
                  <a:gd name="connsiteX3" fmla="*/ 151608 w 864391"/>
                  <a:gd name="connsiteY3" fmla="*/ 22622 h 434578"/>
                  <a:gd name="connsiteX4" fmla="*/ 365923 w 864391"/>
                  <a:gd name="connsiteY4" fmla="*/ 94060 h 434578"/>
                  <a:gd name="connsiteX5" fmla="*/ 842165 w 864391"/>
                  <a:gd name="connsiteY5" fmla="*/ 372666 h 434578"/>
                  <a:gd name="connsiteX0" fmla="*/ 840578 w 864391"/>
                  <a:gd name="connsiteY0" fmla="*/ 372666 h 408385"/>
                  <a:gd name="connsiteX1" fmla="*/ 221460 w 864391"/>
                  <a:gd name="connsiteY1" fmla="*/ 308374 h 408385"/>
                  <a:gd name="connsiteX2" fmla="*/ 11906 w 864391"/>
                  <a:gd name="connsiteY2" fmla="*/ 229791 h 408385"/>
                  <a:gd name="connsiteX3" fmla="*/ 150021 w 864391"/>
                  <a:gd name="connsiteY3" fmla="*/ 22622 h 408385"/>
                  <a:gd name="connsiteX4" fmla="*/ 364336 w 864391"/>
                  <a:gd name="connsiteY4" fmla="*/ 94060 h 408385"/>
                  <a:gd name="connsiteX5" fmla="*/ 840578 w 864391"/>
                  <a:gd name="connsiteY5" fmla="*/ 372666 h 408385"/>
                  <a:gd name="connsiteX0" fmla="*/ 364336 w 376242"/>
                  <a:gd name="connsiteY0" fmla="*/ 94060 h 330996"/>
                  <a:gd name="connsiteX1" fmla="*/ 221460 w 376242"/>
                  <a:gd name="connsiteY1" fmla="*/ 308374 h 330996"/>
                  <a:gd name="connsiteX2" fmla="*/ 11906 w 376242"/>
                  <a:gd name="connsiteY2" fmla="*/ 229791 h 330996"/>
                  <a:gd name="connsiteX3" fmla="*/ 150021 w 376242"/>
                  <a:gd name="connsiteY3" fmla="*/ 22622 h 330996"/>
                  <a:gd name="connsiteX4" fmla="*/ 364336 w 376242"/>
                  <a:gd name="connsiteY4" fmla="*/ 94060 h 3309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76242" h="330996">
                    <a:moveTo>
                      <a:pt x="364336" y="94060"/>
                    </a:moveTo>
                    <a:cubicBezTo>
                      <a:pt x="376242" y="141685"/>
                      <a:pt x="280198" y="285752"/>
                      <a:pt x="221460" y="308374"/>
                    </a:cubicBezTo>
                    <a:cubicBezTo>
                      <a:pt x="162722" y="330996"/>
                      <a:pt x="23812" y="277416"/>
                      <a:pt x="11906" y="229791"/>
                    </a:cubicBezTo>
                    <a:cubicBezTo>
                      <a:pt x="0" y="182166"/>
                      <a:pt x="91283" y="45244"/>
                      <a:pt x="150021" y="22622"/>
                    </a:cubicBezTo>
                    <a:cubicBezTo>
                      <a:pt x="208759" y="0"/>
                      <a:pt x="352430" y="46435"/>
                      <a:pt x="364336" y="94060"/>
                    </a:cubicBezTo>
                    <a:close/>
                  </a:path>
                </a:pathLst>
              </a:custGeom>
              <a:solidFill>
                <a:srgbClr val="FFC000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443" name="フリーフォーム 442"/>
              <p:cNvSpPr/>
              <p:nvPr/>
            </p:nvSpPr>
            <p:spPr>
              <a:xfrm>
                <a:off x="2347945" y="-1321466"/>
                <a:ext cx="376242" cy="330996"/>
              </a:xfrm>
              <a:custGeom>
                <a:avLst/>
                <a:gdLst>
                  <a:gd name="connsiteX0" fmla="*/ 747712 w 1160462"/>
                  <a:gd name="connsiteY0" fmla="*/ 350837 h 357187"/>
                  <a:gd name="connsiteX1" fmla="*/ 223837 w 1160462"/>
                  <a:gd name="connsiteY1" fmla="*/ 322262 h 357187"/>
                  <a:gd name="connsiteX2" fmla="*/ 4762 w 1160462"/>
                  <a:gd name="connsiteY2" fmla="*/ 141287 h 357187"/>
                  <a:gd name="connsiteX3" fmla="*/ 195262 w 1160462"/>
                  <a:gd name="connsiteY3" fmla="*/ 17462 h 357187"/>
                  <a:gd name="connsiteX4" fmla="*/ 995362 w 1160462"/>
                  <a:gd name="connsiteY4" fmla="*/ 36512 h 357187"/>
                  <a:gd name="connsiteX5" fmla="*/ 1157287 w 1160462"/>
                  <a:gd name="connsiteY5" fmla="*/ 179387 h 357187"/>
                  <a:gd name="connsiteX6" fmla="*/ 976312 w 1160462"/>
                  <a:gd name="connsiteY6" fmla="*/ 331787 h 357187"/>
                  <a:gd name="connsiteX0" fmla="*/ 747712 w 1160462"/>
                  <a:gd name="connsiteY0" fmla="*/ 350837 h 357187"/>
                  <a:gd name="connsiteX1" fmla="*/ 223837 w 1160462"/>
                  <a:gd name="connsiteY1" fmla="*/ 322262 h 357187"/>
                  <a:gd name="connsiteX2" fmla="*/ 4762 w 1160462"/>
                  <a:gd name="connsiteY2" fmla="*/ 141287 h 357187"/>
                  <a:gd name="connsiteX3" fmla="*/ 195262 w 1160462"/>
                  <a:gd name="connsiteY3" fmla="*/ 17462 h 357187"/>
                  <a:gd name="connsiteX4" fmla="*/ 995362 w 1160462"/>
                  <a:gd name="connsiteY4" fmla="*/ 36512 h 357187"/>
                  <a:gd name="connsiteX5" fmla="*/ 1157287 w 1160462"/>
                  <a:gd name="connsiteY5" fmla="*/ 179387 h 357187"/>
                  <a:gd name="connsiteX6" fmla="*/ 976312 w 1160462"/>
                  <a:gd name="connsiteY6" fmla="*/ 331787 h 357187"/>
                  <a:gd name="connsiteX7" fmla="*/ 747712 w 1160462"/>
                  <a:gd name="connsiteY7" fmla="*/ 350837 h 357187"/>
                  <a:gd name="connsiteX0" fmla="*/ 747712 w 1160462"/>
                  <a:gd name="connsiteY0" fmla="*/ 350837 h 383381"/>
                  <a:gd name="connsiteX1" fmla="*/ 223837 w 1160462"/>
                  <a:gd name="connsiteY1" fmla="*/ 322262 h 383381"/>
                  <a:gd name="connsiteX2" fmla="*/ 4762 w 1160462"/>
                  <a:gd name="connsiteY2" fmla="*/ 141287 h 383381"/>
                  <a:gd name="connsiteX3" fmla="*/ 195262 w 1160462"/>
                  <a:gd name="connsiteY3" fmla="*/ 17462 h 383381"/>
                  <a:gd name="connsiteX4" fmla="*/ 995362 w 1160462"/>
                  <a:gd name="connsiteY4" fmla="*/ 36512 h 383381"/>
                  <a:gd name="connsiteX5" fmla="*/ 1157287 w 1160462"/>
                  <a:gd name="connsiteY5" fmla="*/ 179387 h 383381"/>
                  <a:gd name="connsiteX6" fmla="*/ 976312 w 1160462"/>
                  <a:gd name="connsiteY6" fmla="*/ 331787 h 383381"/>
                  <a:gd name="connsiteX7" fmla="*/ 747712 w 1160462"/>
                  <a:gd name="connsiteY7" fmla="*/ 350837 h 383381"/>
                  <a:gd name="connsiteX0" fmla="*/ 747712 w 1160462"/>
                  <a:gd name="connsiteY0" fmla="*/ 350837 h 383381"/>
                  <a:gd name="connsiteX1" fmla="*/ 223837 w 1160462"/>
                  <a:gd name="connsiteY1" fmla="*/ 322262 h 383381"/>
                  <a:gd name="connsiteX2" fmla="*/ 4762 w 1160462"/>
                  <a:gd name="connsiteY2" fmla="*/ 141287 h 383381"/>
                  <a:gd name="connsiteX3" fmla="*/ 195262 w 1160462"/>
                  <a:gd name="connsiteY3" fmla="*/ 17462 h 383381"/>
                  <a:gd name="connsiteX4" fmla="*/ 995362 w 1160462"/>
                  <a:gd name="connsiteY4" fmla="*/ 36512 h 383381"/>
                  <a:gd name="connsiteX5" fmla="*/ 1157287 w 1160462"/>
                  <a:gd name="connsiteY5" fmla="*/ 179387 h 383381"/>
                  <a:gd name="connsiteX6" fmla="*/ 976312 w 1160462"/>
                  <a:gd name="connsiteY6" fmla="*/ 331787 h 383381"/>
                  <a:gd name="connsiteX7" fmla="*/ 747712 w 1160462"/>
                  <a:gd name="connsiteY7" fmla="*/ 350837 h 383381"/>
                  <a:gd name="connsiteX0" fmla="*/ 747712 w 1198562"/>
                  <a:gd name="connsiteY0" fmla="*/ 350837 h 374649"/>
                  <a:gd name="connsiteX1" fmla="*/ 223837 w 1198562"/>
                  <a:gd name="connsiteY1" fmla="*/ 322262 h 374649"/>
                  <a:gd name="connsiteX2" fmla="*/ 4762 w 1198562"/>
                  <a:gd name="connsiteY2" fmla="*/ 141287 h 374649"/>
                  <a:gd name="connsiteX3" fmla="*/ 195262 w 1198562"/>
                  <a:gd name="connsiteY3" fmla="*/ 17462 h 374649"/>
                  <a:gd name="connsiteX4" fmla="*/ 995362 w 1198562"/>
                  <a:gd name="connsiteY4" fmla="*/ 36512 h 374649"/>
                  <a:gd name="connsiteX5" fmla="*/ 1157287 w 1198562"/>
                  <a:gd name="connsiteY5" fmla="*/ 179387 h 374649"/>
                  <a:gd name="connsiteX6" fmla="*/ 747712 w 1198562"/>
                  <a:gd name="connsiteY6" fmla="*/ 350837 h 374649"/>
                  <a:gd name="connsiteX0" fmla="*/ 904872 w 1172369"/>
                  <a:gd name="connsiteY0" fmla="*/ 312727 h 350835"/>
                  <a:gd name="connsiteX1" fmla="*/ 223837 w 1172369"/>
                  <a:gd name="connsiteY1" fmla="*/ 322262 h 350835"/>
                  <a:gd name="connsiteX2" fmla="*/ 4762 w 1172369"/>
                  <a:gd name="connsiteY2" fmla="*/ 141287 h 350835"/>
                  <a:gd name="connsiteX3" fmla="*/ 195262 w 1172369"/>
                  <a:gd name="connsiteY3" fmla="*/ 17462 h 350835"/>
                  <a:gd name="connsiteX4" fmla="*/ 995362 w 1172369"/>
                  <a:gd name="connsiteY4" fmla="*/ 36512 h 350835"/>
                  <a:gd name="connsiteX5" fmla="*/ 1157287 w 1172369"/>
                  <a:gd name="connsiteY5" fmla="*/ 179387 h 350835"/>
                  <a:gd name="connsiteX6" fmla="*/ 904872 w 1172369"/>
                  <a:gd name="connsiteY6" fmla="*/ 312727 h 350835"/>
                  <a:gd name="connsiteX0" fmla="*/ 904872 w 1216819"/>
                  <a:gd name="connsiteY0" fmla="*/ 314317 h 352425"/>
                  <a:gd name="connsiteX1" fmla="*/ 223837 w 1216819"/>
                  <a:gd name="connsiteY1" fmla="*/ 323852 h 352425"/>
                  <a:gd name="connsiteX2" fmla="*/ 4762 w 1216819"/>
                  <a:gd name="connsiteY2" fmla="*/ 142877 h 352425"/>
                  <a:gd name="connsiteX3" fmla="*/ 195262 w 1216819"/>
                  <a:gd name="connsiteY3" fmla="*/ 19052 h 352425"/>
                  <a:gd name="connsiteX4" fmla="*/ 547683 w 1216819"/>
                  <a:gd name="connsiteY4" fmla="*/ 28565 h 352425"/>
                  <a:gd name="connsiteX5" fmla="*/ 1157287 w 1216819"/>
                  <a:gd name="connsiteY5" fmla="*/ 180977 h 352425"/>
                  <a:gd name="connsiteX6" fmla="*/ 904872 w 1216819"/>
                  <a:gd name="connsiteY6" fmla="*/ 314317 h 352425"/>
                  <a:gd name="connsiteX0" fmla="*/ 904872 w 982659"/>
                  <a:gd name="connsiteY0" fmla="*/ 314317 h 352425"/>
                  <a:gd name="connsiteX1" fmla="*/ 223837 w 982659"/>
                  <a:gd name="connsiteY1" fmla="*/ 323852 h 352425"/>
                  <a:gd name="connsiteX2" fmla="*/ 4762 w 982659"/>
                  <a:gd name="connsiteY2" fmla="*/ 142877 h 352425"/>
                  <a:gd name="connsiteX3" fmla="*/ 195262 w 982659"/>
                  <a:gd name="connsiteY3" fmla="*/ 19052 h 352425"/>
                  <a:gd name="connsiteX4" fmla="*/ 547683 w 982659"/>
                  <a:gd name="connsiteY4" fmla="*/ 28565 h 352425"/>
                  <a:gd name="connsiteX5" fmla="*/ 690559 w 982659"/>
                  <a:gd name="connsiteY5" fmla="*/ 171441 h 352425"/>
                  <a:gd name="connsiteX6" fmla="*/ 904872 w 982659"/>
                  <a:gd name="connsiteY6" fmla="*/ 314317 h 352425"/>
                  <a:gd name="connsiteX0" fmla="*/ 547683 w 690559"/>
                  <a:gd name="connsiteY0" fmla="*/ 314317 h 352425"/>
                  <a:gd name="connsiteX1" fmla="*/ 223837 w 690559"/>
                  <a:gd name="connsiteY1" fmla="*/ 323852 h 352425"/>
                  <a:gd name="connsiteX2" fmla="*/ 4762 w 690559"/>
                  <a:gd name="connsiteY2" fmla="*/ 142877 h 352425"/>
                  <a:gd name="connsiteX3" fmla="*/ 195262 w 690559"/>
                  <a:gd name="connsiteY3" fmla="*/ 19052 h 352425"/>
                  <a:gd name="connsiteX4" fmla="*/ 547683 w 690559"/>
                  <a:gd name="connsiteY4" fmla="*/ 28565 h 352425"/>
                  <a:gd name="connsiteX5" fmla="*/ 690559 w 690559"/>
                  <a:gd name="connsiteY5" fmla="*/ 171441 h 352425"/>
                  <a:gd name="connsiteX6" fmla="*/ 547683 w 690559"/>
                  <a:gd name="connsiteY6" fmla="*/ 314317 h 352425"/>
                  <a:gd name="connsiteX0" fmla="*/ 547683 w 987422"/>
                  <a:gd name="connsiteY0" fmla="*/ 307171 h 345279"/>
                  <a:gd name="connsiteX1" fmla="*/ 223837 w 987422"/>
                  <a:gd name="connsiteY1" fmla="*/ 316706 h 345279"/>
                  <a:gd name="connsiteX2" fmla="*/ 4762 w 987422"/>
                  <a:gd name="connsiteY2" fmla="*/ 135731 h 345279"/>
                  <a:gd name="connsiteX3" fmla="*/ 195262 w 987422"/>
                  <a:gd name="connsiteY3" fmla="*/ 11906 h 345279"/>
                  <a:gd name="connsiteX4" fmla="*/ 904873 w 987422"/>
                  <a:gd name="connsiteY4" fmla="*/ 64292 h 345279"/>
                  <a:gd name="connsiteX5" fmla="*/ 690559 w 987422"/>
                  <a:gd name="connsiteY5" fmla="*/ 164295 h 345279"/>
                  <a:gd name="connsiteX6" fmla="*/ 547683 w 987422"/>
                  <a:gd name="connsiteY6" fmla="*/ 307171 h 345279"/>
                  <a:gd name="connsiteX0" fmla="*/ 547683 w 1035842"/>
                  <a:gd name="connsiteY0" fmla="*/ 307171 h 345279"/>
                  <a:gd name="connsiteX1" fmla="*/ 223837 w 1035842"/>
                  <a:gd name="connsiteY1" fmla="*/ 316706 h 345279"/>
                  <a:gd name="connsiteX2" fmla="*/ 4762 w 1035842"/>
                  <a:gd name="connsiteY2" fmla="*/ 135731 h 345279"/>
                  <a:gd name="connsiteX3" fmla="*/ 195262 w 1035842"/>
                  <a:gd name="connsiteY3" fmla="*/ 11906 h 345279"/>
                  <a:gd name="connsiteX4" fmla="*/ 904873 w 1035842"/>
                  <a:gd name="connsiteY4" fmla="*/ 64292 h 345279"/>
                  <a:gd name="connsiteX5" fmla="*/ 976310 w 1035842"/>
                  <a:gd name="connsiteY5" fmla="*/ 207168 h 345279"/>
                  <a:gd name="connsiteX6" fmla="*/ 547683 w 1035842"/>
                  <a:gd name="connsiteY6" fmla="*/ 307171 h 345279"/>
                  <a:gd name="connsiteX0" fmla="*/ 833434 w 1035048"/>
                  <a:gd name="connsiteY0" fmla="*/ 278606 h 340518"/>
                  <a:gd name="connsiteX1" fmla="*/ 223837 w 1035048"/>
                  <a:gd name="connsiteY1" fmla="*/ 316706 h 340518"/>
                  <a:gd name="connsiteX2" fmla="*/ 4762 w 1035048"/>
                  <a:gd name="connsiteY2" fmla="*/ 135731 h 340518"/>
                  <a:gd name="connsiteX3" fmla="*/ 195262 w 1035048"/>
                  <a:gd name="connsiteY3" fmla="*/ 11906 h 340518"/>
                  <a:gd name="connsiteX4" fmla="*/ 904873 w 1035048"/>
                  <a:gd name="connsiteY4" fmla="*/ 64292 h 340518"/>
                  <a:gd name="connsiteX5" fmla="*/ 976310 w 1035048"/>
                  <a:gd name="connsiteY5" fmla="*/ 207168 h 340518"/>
                  <a:gd name="connsiteX6" fmla="*/ 833434 w 1035048"/>
                  <a:gd name="connsiteY6" fmla="*/ 278606 h 340518"/>
                  <a:gd name="connsiteX0" fmla="*/ 833434 w 1011235"/>
                  <a:gd name="connsiteY0" fmla="*/ 278606 h 340518"/>
                  <a:gd name="connsiteX1" fmla="*/ 223837 w 1011235"/>
                  <a:gd name="connsiteY1" fmla="*/ 316706 h 340518"/>
                  <a:gd name="connsiteX2" fmla="*/ 4762 w 1011235"/>
                  <a:gd name="connsiteY2" fmla="*/ 135731 h 340518"/>
                  <a:gd name="connsiteX3" fmla="*/ 195262 w 1011235"/>
                  <a:gd name="connsiteY3" fmla="*/ 11906 h 340518"/>
                  <a:gd name="connsiteX4" fmla="*/ 904873 w 1011235"/>
                  <a:gd name="connsiteY4" fmla="*/ 64292 h 340518"/>
                  <a:gd name="connsiteX5" fmla="*/ 833434 w 1011235"/>
                  <a:gd name="connsiteY5" fmla="*/ 278606 h 340518"/>
                  <a:gd name="connsiteX0" fmla="*/ 833434 w 879472"/>
                  <a:gd name="connsiteY0" fmla="*/ 323056 h 384968"/>
                  <a:gd name="connsiteX1" fmla="*/ 223837 w 879472"/>
                  <a:gd name="connsiteY1" fmla="*/ 361156 h 384968"/>
                  <a:gd name="connsiteX2" fmla="*/ 4762 w 879472"/>
                  <a:gd name="connsiteY2" fmla="*/ 180181 h 384968"/>
                  <a:gd name="connsiteX3" fmla="*/ 195262 w 879472"/>
                  <a:gd name="connsiteY3" fmla="*/ 56356 h 384968"/>
                  <a:gd name="connsiteX4" fmla="*/ 500067 w 879472"/>
                  <a:gd name="connsiteY4" fmla="*/ 44450 h 384968"/>
                  <a:gd name="connsiteX5" fmla="*/ 833434 w 879472"/>
                  <a:gd name="connsiteY5" fmla="*/ 323056 h 384968"/>
                  <a:gd name="connsiteX0" fmla="*/ 842165 w 888203"/>
                  <a:gd name="connsiteY0" fmla="*/ 372666 h 434578"/>
                  <a:gd name="connsiteX1" fmla="*/ 232568 w 888203"/>
                  <a:gd name="connsiteY1" fmla="*/ 410766 h 434578"/>
                  <a:gd name="connsiteX2" fmla="*/ 13493 w 888203"/>
                  <a:gd name="connsiteY2" fmla="*/ 229791 h 434578"/>
                  <a:gd name="connsiteX3" fmla="*/ 151608 w 888203"/>
                  <a:gd name="connsiteY3" fmla="*/ 22622 h 434578"/>
                  <a:gd name="connsiteX4" fmla="*/ 508798 w 888203"/>
                  <a:gd name="connsiteY4" fmla="*/ 94060 h 434578"/>
                  <a:gd name="connsiteX5" fmla="*/ 842165 w 888203"/>
                  <a:gd name="connsiteY5" fmla="*/ 372666 h 434578"/>
                  <a:gd name="connsiteX0" fmla="*/ 842165 w 864391"/>
                  <a:gd name="connsiteY0" fmla="*/ 372666 h 434578"/>
                  <a:gd name="connsiteX1" fmla="*/ 232568 w 864391"/>
                  <a:gd name="connsiteY1" fmla="*/ 410766 h 434578"/>
                  <a:gd name="connsiteX2" fmla="*/ 13493 w 864391"/>
                  <a:gd name="connsiteY2" fmla="*/ 229791 h 434578"/>
                  <a:gd name="connsiteX3" fmla="*/ 151608 w 864391"/>
                  <a:gd name="connsiteY3" fmla="*/ 22622 h 434578"/>
                  <a:gd name="connsiteX4" fmla="*/ 365923 w 864391"/>
                  <a:gd name="connsiteY4" fmla="*/ 94060 h 434578"/>
                  <a:gd name="connsiteX5" fmla="*/ 842165 w 864391"/>
                  <a:gd name="connsiteY5" fmla="*/ 372666 h 434578"/>
                  <a:gd name="connsiteX0" fmla="*/ 840578 w 864391"/>
                  <a:gd name="connsiteY0" fmla="*/ 372666 h 408385"/>
                  <a:gd name="connsiteX1" fmla="*/ 221460 w 864391"/>
                  <a:gd name="connsiteY1" fmla="*/ 308374 h 408385"/>
                  <a:gd name="connsiteX2" fmla="*/ 11906 w 864391"/>
                  <a:gd name="connsiteY2" fmla="*/ 229791 h 408385"/>
                  <a:gd name="connsiteX3" fmla="*/ 150021 w 864391"/>
                  <a:gd name="connsiteY3" fmla="*/ 22622 h 408385"/>
                  <a:gd name="connsiteX4" fmla="*/ 364336 w 864391"/>
                  <a:gd name="connsiteY4" fmla="*/ 94060 h 408385"/>
                  <a:gd name="connsiteX5" fmla="*/ 840578 w 864391"/>
                  <a:gd name="connsiteY5" fmla="*/ 372666 h 408385"/>
                  <a:gd name="connsiteX0" fmla="*/ 364336 w 376242"/>
                  <a:gd name="connsiteY0" fmla="*/ 94060 h 330996"/>
                  <a:gd name="connsiteX1" fmla="*/ 221460 w 376242"/>
                  <a:gd name="connsiteY1" fmla="*/ 308374 h 330996"/>
                  <a:gd name="connsiteX2" fmla="*/ 11906 w 376242"/>
                  <a:gd name="connsiteY2" fmla="*/ 229791 h 330996"/>
                  <a:gd name="connsiteX3" fmla="*/ 150021 w 376242"/>
                  <a:gd name="connsiteY3" fmla="*/ 22622 h 330996"/>
                  <a:gd name="connsiteX4" fmla="*/ 364336 w 376242"/>
                  <a:gd name="connsiteY4" fmla="*/ 94060 h 3309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76242" h="330996">
                    <a:moveTo>
                      <a:pt x="364336" y="94060"/>
                    </a:moveTo>
                    <a:cubicBezTo>
                      <a:pt x="376242" y="141685"/>
                      <a:pt x="280198" y="285752"/>
                      <a:pt x="221460" y="308374"/>
                    </a:cubicBezTo>
                    <a:cubicBezTo>
                      <a:pt x="162722" y="330996"/>
                      <a:pt x="23812" y="277416"/>
                      <a:pt x="11906" y="229791"/>
                    </a:cubicBezTo>
                    <a:cubicBezTo>
                      <a:pt x="0" y="182166"/>
                      <a:pt x="91283" y="45244"/>
                      <a:pt x="150021" y="22622"/>
                    </a:cubicBezTo>
                    <a:cubicBezTo>
                      <a:pt x="208759" y="0"/>
                      <a:pt x="352430" y="46435"/>
                      <a:pt x="364336" y="94060"/>
                    </a:cubicBezTo>
                    <a:close/>
                  </a:path>
                </a:pathLst>
              </a:custGeom>
              <a:solidFill>
                <a:srgbClr val="FFC000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444" name="フリーフォーム 443"/>
              <p:cNvSpPr/>
              <p:nvPr/>
            </p:nvSpPr>
            <p:spPr>
              <a:xfrm>
                <a:off x="5426082" y="-2864699"/>
                <a:ext cx="1107290" cy="279471"/>
              </a:xfrm>
              <a:custGeom>
                <a:avLst/>
                <a:gdLst>
                  <a:gd name="connsiteX0" fmla="*/ 747712 w 1160462"/>
                  <a:gd name="connsiteY0" fmla="*/ 350837 h 357187"/>
                  <a:gd name="connsiteX1" fmla="*/ 223837 w 1160462"/>
                  <a:gd name="connsiteY1" fmla="*/ 322262 h 357187"/>
                  <a:gd name="connsiteX2" fmla="*/ 4762 w 1160462"/>
                  <a:gd name="connsiteY2" fmla="*/ 141287 h 357187"/>
                  <a:gd name="connsiteX3" fmla="*/ 195262 w 1160462"/>
                  <a:gd name="connsiteY3" fmla="*/ 17462 h 357187"/>
                  <a:gd name="connsiteX4" fmla="*/ 995362 w 1160462"/>
                  <a:gd name="connsiteY4" fmla="*/ 36512 h 357187"/>
                  <a:gd name="connsiteX5" fmla="*/ 1157287 w 1160462"/>
                  <a:gd name="connsiteY5" fmla="*/ 179387 h 357187"/>
                  <a:gd name="connsiteX6" fmla="*/ 976312 w 1160462"/>
                  <a:gd name="connsiteY6" fmla="*/ 331787 h 357187"/>
                  <a:gd name="connsiteX0" fmla="*/ 747712 w 1160462"/>
                  <a:gd name="connsiteY0" fmla="*/ 350837 h 357187"/>
                  <a:gd name="connsiteX1" fmla="*/ 223837 w 1160462"/>
                  <a:gd name="connsiteY1" fmla="*/ 322262 h 357187"/>
                  <a:gd name="connsiteX2" fmla="*/ 4762 w 1160462"/>
                  <a:gd name="connsiteY2" fmla="*/ 141287 h 357187"/>
                  <a:gd name="connsiteX3" fmla="*/ 195262 w 1160462"/>
                  <a:gd name="connsiteY3" fmla="*/ 17462 h 357187"/>
                  <a:gd name="connsiteX4" fmla="*/ 995362 w 1160462"/>
                  <a:gd name="connsiteY4" fmla="*/ 36512 h 357187"/>
                  <a:gd name="connsiteX5" fmla="*/ 1157287 w 1160462"/>
                  <a:gd name="connsiteY5" fmla="*/ 179387 h 357187"/>
                  <a:gd name="connsiteX6" fmla="*/ 976312 w 1160462"/>
                  <a:gd name="connsiteY6" fmla="*/ 331787 h 357187"/>
                  <a:gd name="connsiteX7" fmla="*/ 747712 w 1160462"/>
                  <a:gd name="connsiteY7" fmla="*/ 350837 h 357187"/>
                  <a:gd name="connsiteX0" fmla="*/ 747712 w 1160462"/>
                  <a:gd name="connsiteY0" fmla="*/ 350837 h 383381"/>
                  <a:gd name="connsiteX1" fmla="*/ 223837 w 1160462"/>
                  <a:gd name="connsiteY1" fmla="*/ 322262 h 383381"/>
                  <a:gd name="connsiteX2" fmla="*/ 4762 w 1160462"/>
                  <a:gd name="connsiteY2" fmla="*/ 141287 h 383381"/>
                  <a:gd name="connsiteX3" fmla="*/ 195262 w 1160462"/>
                  <a:gd name="connsiteY3" fmla="*/ 17462 h 383381"/>
                  <a:gd name="connsiteX4" fmla="*/ 995362 w 1160462"/>
                  <a:gd name="connsiteY4" fmla="*/ 36512 h 383381"/>
                  <a:gd name="connsiteX5" fmla="*/ 1157287 w 1160462"/>
                  <a:gd name="connsiteY5" fmla="*/ 179387 h 383381"/>
                  <a:gd name="connsiteX6" fmla="*/ 976312 w 1160462"/>
                  <a:gd name="connsiteY6" fmla="*/ 331787 h 383381"/>
                  <a:gd name="connsiteX7" fmla="*/ 747712 w 1160462"/>
                  <a:gd name="connsiteY7" fmla="*/ 350837 h 383381"/>
                  <a:gd name="connsiteX0" fmla="*/ 747712 w 1160462"/>
                  <a:gd name="connsiteY0" fmla="*/ 350837 h 383381"/>
                  <a:gd name="connsiteX1" fmla="*/ 223837 w 1160462"/>
                  <a:gd name="connsiteY1" fmla="*/ 322262 h 383381"/>
                  <a:gd name="connsiteX2" fmla="*/ 4762 w 1160462"/>
                  <a:gd name="connsiteY2" fmla="*/ 141287 h 383381"/>
                  <a:gd name="connsiteX3" fmla="*/ 195262 w 1160462"/>
                  <a:gd name="connsiteY3" fmla="*/ 17462 h 383381"/>
                  <a:gd name="connsiteX4" fmla="*/ 995362 w 1160462"/>
                  <a:gd name="connsiteY4" fmla="*/ 36512 h 383381"/>
                  <a:gd name="connsiteX5" fmla="*/ 1157287 w 1160462"/>
                  <a:gd name="connsiteY5" fmla="*/ 179387 h 383381"/>
                  <a:gd name="connsiteX6" fmla="*/ 976312 w 1160462"/>
                  <a:gd name="connsiteY6" fmla="*/ 331787 h 383381"/>
                  <a:gd name="connsiteX7" fmla="*/ 747712 w 1160462"/>
                  <a:gd name="connsiteY7" fmla="*/ 350837 h 383381"/>
                  <a:gd name="connsiteX0" fmla="*/ 747712 w 1198562"/>
                  <a:gd name="connsiteY0" fmla="*/ 350837 h 374649"/>
                  <a:gd name="connsiteX1" fmla="*/ 223837 w 1198562"/>
                  <a:gd name="connsiteY1" fmla="*/ 322262 h 374649"/>
                  <a:gd name="connsiteX2" fmla="*/ 4762 w 1198562"/>
                  <a:gd name="connsiteY2" fmla="*/ 141287 h 374649"/>
                  <a:gd name="connsiteX3" fmla="*/ 195262 w 1198562"/>
                  <a:gd name="connsiteY3" fmla="*/ 17462 h 374649"/>
                  <a:gd name="connsiteX4" fmla="*/ 995362 w 1198562"/>
                  <a:gd name="connsiteY4" fmla="*/ 36512 h 374649"/>
                  <a:gd name="connsiteX5" fmla="*/ 1157287 w 1198562"/>
                  <a:gd name="connsiteY5" fmla="*/ 179387 h 374649"/>
                  <a:gd name="connsiteX6" fmla="*/ 747712 w 1198562"/>
                  <a:gd name="connsiteY6" fmla="*/ 350837 h 374649"/>
                  <a:gd name="connsiteX0" fmla="*/ 904872 w 1172369"/>
                  <a:gd name="connsiteY0" fmla="*/ 312727 h 350835"/>
                  <a:gd name="connsiteX1" fmla="*/ 223837 w 1172369"/>
                  <a:gd name="connsiteY1" fmla="*/ 322262 h 350835"/>
                  <a:gd name="connsiteX2" fmla="*/ 4762 w 1172369"/>
                  <a:gd name="connsiteY2" fmla="*/ 141287 h 350835"/>
                  <a:gd name="connsiteX3" fmla="*/ 195262 w 1172369"/>
                  <a:gd name="connsiteY3" fmla="*/ 17462 h 350835"/>
                  <a:gd name="connsiteX4" fmla="*/ 995362 w 1172369"/>
                  <a:gd name="connsiteY4" fmla="*/ 36512 h 350835"/>
                  <a:gd name="connsiteX5" fmla="*/ 1157287 w 1172369"/>
                  <a:gd name="connsiteY5" fmla="*/ 179387 h 350835"/>
                  <a:gd name="connsiteX6" fmla="*/ 904872 w 1172369"/>
                  <a:gd name="connsiteY6" fmla="*/ 312727 h 350835"/>
                  <a:gd name="connsiteX0" fmla="*/ 904872 w 1216819"/>
                  <a:gd name="connsiteY0" fmla="*/ 314317 h 352425"/>
                  <a:gd name="connsiteX1" fmla="*/ 223837 w 1216819"/>
                  <a:gd name="connsiteY1" fmla="*/ 323852 h 352425"/>
                  <a:gd name="connsiteX2" fmla="*/ 4762 w 1216819"/>
                  <a:gd name="connsiteY2" fmla="*/ 142877 h 352425"/>
                  <a:gd name="connsiteX3" fmla="*/ 195262 w 1216819"/>
                  <a:gd name="connsiteY3" fmla="*/ 19052 h 352425"/>
                  <a:gd name="connsiteX4" fmla="*/ 547683 w 1216819"/>
                  <a:gd name="connsiteY4" fmla="*/ 28565 h 352425"/>
                  <a:gd name="connsiteX5" fmla="*/ 1157287 w 1216819"/>
                  <a:gd name="connsiteY5" fmla="*/ 180977 h 352425"/>
                  <a:gd name="connsiteX6" fmla="*/ 904872 w 1216819"/>
                  <a:gd name="connsiteY6" fmla="*/ 314317 h 352425"/>
                  <a:gd name="connsiteX0" fmla="*/ 904872 w 982659"/>
                  <a:gd name="connsiteY0" fmla="*/ 314317 h 352425"/>
                  <a:gd name="connsiteX1" fmla="*/ 223837 w 982659"/>
                  <a:gd name="connsiteY1" fmla="*/ 323852 h 352425"/>
                  <a:gd name="connsiteX2" fmla="*/ 4762 w 982659"/>
                  <a:gd name="connsiteY2" fmla="*/ 142877 h 352425"/>
                  <a:gd name="connsiteX3" fmla="*/ 195262 w 982659"/>
                  <a:gd name="connsiteY3" fmla="*/ 19052 h 352425"/>
                  <a:gd name="connsiteX4" fmla="*/ 547683 w 982659"/>
                  <a:gd name="connsiteY4" fmla="*/ 28565 h 352425"/>
                  <a:gd name="connsiteX5" fmla="*/ 690559 w 982659"/>
                  <a:gd name="connsiteY5" fmla="*/ 171441 h 352425"/>
                  <a:gd name="connsiteX6" fmla="*/ 904872 w 982659"/>
                  <a:gd name="connsiteY6" fmla="*/ 314317 h 352425"/>
                  <a:gd name="connsiteX0" fmla="*/ 547683 w 690559"/>
                  <a:gd name="connsiteY0" fmla="*/ 314317 h 352425"/>
                  <a:gd name="connsiteX1" fmla="*/ 223837 w 690559"/>
                  <a:gd name="connsiteY1" fmla="*/ 323852 h 352425"/>
                  <a:gd name="connsiteX2" fmla="*/ 4762 w 690559"/>
                  <a:gd name="connsiteY2" fmla="*/ 142877 h 352425"/>
                  <a:gd name="connsiteX3" fmla="*/ 195262 w 690559"/>
                  <a:gd name="connsiteY3" fmla="*/ 19052 h 352425"/>
                  <a:gd name="connsiteX4" fmla="*/ 547683 w 690559"/>
                  <a:gd name="connsiteY4" fmla="*/ 28565 h 352425"/>
                  <a:gd name="connsiteX5" fmla="*/ 690559 w 690559"/>
                  <a:gd name="connsiteY5" fmla="*/ 171441 h 352425"/>
                  <a:gd name="connsiteX6" fmla="*/ 547683 w 690559"/>
                  <a:gd name="connsiteY6" fmla="*/ 314317 h 352425"/>
                  <a:gd name="connsiteX0" fmla="*/ 547683 w 987422"/>
                  <a:gd name="connsiteY0" fmla="*/ 307171 h 345279"/>
                  <a:gd name="connsiteX1" fmla="*/ 223837 w 987422"/>
                  <a:gd name="connsiteY1" fmla="*/ 316706 h 345279"/>
                  <a:gd name="connsiteX2" fmla="*/ 4762 w 987422"/>
                  <a:gd name="connsiteY2" fmla="*/ 135731 h 345279"/>
                  <a:gd name="connsiteX3" fmla="*/ 195262 w 987422"/>
                  <a:gd name="connsiteY3" fmla="*/ 11906 h 345279"/>
                  <a:gd name="connsiteX4" fmla="*/ 904873 w 987422"/>
                  <a:gd name="connsiteY4" fmla="*/ 64292 h 345279"/>
                  <a:gd name="connsiteX5" fmla="*/ 690559 w 987422"/>
                  <a:gd name="connsiteY5" fmla="*/ 164295 h 345279"/>
                  <a:gd name="connsiteX6" fmla="*/ 547683 w 987422"/>
                  <a:gd name="connsiteY6" fmla="*/ 307171 h 345279"/>
                  <a:gd name="connsiteX0" fmla="*/ 547683 w 1035842"/>
                  <a:gd name="connsiteY0" fmla="*/ 307171 h 345279"/>
                  <a:gd name="connsiteX1" fmla="*/ 223837 w 1035842"/>
                  <a:gd name="connsiteY1" fmla="*/ 316706 h 345279"/>
                  <a:gd name="connsiteX2" fmla="*/ 4762 w 1035842"/>
                  <a:gd name="connsiteY2" fmla="*/ 135731 h 345279"/>
                  <a:gd name="connsiteX3" fmla="*/ 195262 w 1035842"/>
                  <a:gd name="connsiteY3" fmla="*/ 11906 h 345279"/>
                  <a:gd name="connsiteX4" fmla="*/ 904873 w 1035842"/>
                  <a:gd name="connsiteY4" fmla="*/ 64292 h 345279"/>
                  <a:gd name="connsiteX5" fmla="*/ 976310 w 1035842"/>
                  <a:gd name="connsiteY5" fmla="*/ 207168 h 345279"/>
                  <a:gd name="connsiteX6" fmla="*/ 547683 w 1035842"/>
                  <a:gd name="connsiteY6" fmla="*/ 307171 h 345279"/>
                  <a:gd name="connsiteX0" fmla="*/ 833434 w 1035048"/>
                  <a:gd name="connsiteY0" fmla="*/ 278606 h 340518"/>
                  <a:gd name="connsiteX1" fmla="*/ 223837 w 1035048"/>
                  <a:gd name="connsiteY1" fmla="*/ 316706 h 340518"/>
                  <a:gd name="connsiteX2" fmla="*/ 4762 w 1035048"/>
                  <a:gd name="connsiteY2" fmla="*/ 135731 h 340518"/>
                  <a:gd name="connsiteX3" fmla="*/ 195262 w 1035048"/>
                  <a:gd name="connsiteY3" fmla="*/ 11906 h 340518"/>
                  <a:gd name="connsiteX4" fmla="*/ 904873 w 1035048"/>
                  <a:gd name="connsiteY4" fmla="*/ 64292 h 340518"/>
                  <a:gd name="connsiteX5" fmla="*/ 976310 w 1035048"/>
                  <a:gd name="connsiteY5" fmla="*/ 207168 h 340518"/>
                  <a:gd name="connsiteX6" fmla="*/ 833434 w 1035048"/>
                  <a:gd name="connsiteY6" fmla="*/ 278606 h 340518"/>
                  <a:gd name="connsiteX0" fmla="*/ 833434 w 1011235"/>
                  <a:gd name="connsiteY0" fmla="*/ 278606 h 340518"/>
                  <a:gd name="connsiteX1" fmla="*/ 223837 w 1011235"/>
                  <a:gd name="connsiteY1" fmla="*/ 316706 h 340518"/>
                  <a:gd name="connsiteX2" fmla="*/ 4762 w 1011235"/>
                  <a:gd name="connsiteY2" fmla="*/ 135731 h 340518"/>
                  <a:gd name="connsiteX3" fmla="*/ 195262 w 1011235"/>
                  <a:gd name="connsiteY3" fmla="*/ 11906 h 340518"/>
                  <a:gd name="connsiteX4" fmla="*/ 904873 w 1011235"/>
                  <a:gd name="connsiteY4" fmla="*/ 64292 h 340518"/>
                  <a:gd name="connsiteX5" fmla="*/ 833434 w 1011235"/>
                  <a:gd name="connsiteY5" fmla="*/ 278606 h 340518"/>
                  <a:gd name="connsiteX0" fmla="*/ 833434 w 879472"/>
                  <a:gd name="connsiteY0" fmla="*/ 323056 h 384968"/>
                  <a:gd name="connsiteX1" fmla="*/ 223837 w 879472"/>
                  <a:gd name="connsiteY1" fmla="*/ 361156 h 384968"/>
                  <a:gd name="connsiteX2" fmla="*/ 4762 w 879472"/>
                  <a:gd name="connsiteY2" fmla="*/ 180181 h 384968"/>
                  <a:gd name="connsiteX3" fmla="*/ 195262 w 879472"/>
                  <a:gd name="connsiteY3" fmla="*/ 56356 h 384968"/>
                  <a:gd name="connsiteX4" fmla="*/ 500067 w 879472"/>
                  <a:gd name="connsiteY4" fmla="*/ 44450 h 384968"/>
                  <a:gd name="connsiteX5" fmla="*/ 833434 w 879472"/>
                  <a:gd name="connsiteY5" fmla="*/ 323056 h 384968"/>
                  <a:gd name="connsiteX0" fmla="*/ 842165 w 888203"/>
                  <a:gd name="connsiteY0" fmla="*/ 372666 h 434578"/>
                  <a:gd name="connsiteX1" fmla="*/ 232568 w 888203"/>
                  <a:gd name="connsiteY1" fmla="*/ 410766 h 434578"/>
                  <a:gd name="connsiteX2" fmla="*/ 13493 w 888203"/>
                  <a:gd name="connsiteY2" fmla="*/ 229791 h 434578"/>
                  <a:gd name="connsiteX3" fmla="*/ 151608 w 888203"/>
                  <a:gd name="connsiteY3" fmla="*/ 22622 h 434578"/>
                  <a:gd name="connsiteX4" fmla="*/ 508798 w 888203"/>
                  <a:gd name="connsiteY4" fmla="*/ 94060 h 434578"/>
                  <a:gd name="connsiteX5" fmla="*/ 842165 w 888203"/>
                  <a:gd name="connsiteY5" fmla="*/ 372666 h 434578"/>
                  <a:gd name="connsiteX0" fmla="*/ 842165 w 864391"/>
                  <a:gd name="connsiteY0" fmla="*/ 372666 h 434578"/>
                  <a:gd name="connsiteX1" fmla="*/ 232568 w 864391"/>
                  <a:gd name="connsiteY1" fmla="*/ 410766 h 434578"/>
                  <a:gd name="connsiteX2" fmla="*/ 13493 w 864391"/>
                  <a:gd name="connsiteY2" fmla="*/ 229791 h 434578"/>
                  <a:gd name="connsiteX3" fmla="*/ 151608 w 864391"/>
                  <a:gd name="connsiteY3" fmla="*/ 22622 h 434578"/>
                  <a:gd name="connsiteX4" fmla="*/ 365923 w 864391"/>
                  <a:gd name="connsiteY4" fmla="*/ 94060 h 434578"/>
                  <a:gd name="connsiteX5" fmla="*/ 842165 w 864391"/>
                  <a:gd name="connsiteY5" fmla="*/ 372666 h 434578"/>
                  <a:gd name="connsiteX0" fmla="*/ 840578 w 864391"/>
                  <a:gd name="connsiteY0" fmla="*/ 372666 h 408385"/>
                  <a:gd name="connsiteX1" fmla="*/ 221460 w 864391"/>
                  <a:gd name="connsiteY1" fmla="*/ 308374 h 408385"/>
                  <a:gd name="connsiteX2" fmla="*/ 11906 w 864391"/>
                  <a:gd name="connsiteY2" fmla="*/ 229791 h 408385"/>
                  <a:gd name="connsiteX3" fmla="*/ 150021 w 864391"/>
                  <a:gd name="connsiteY3" fmla="*/ 22622 h 408385"/>
                  <a:gd name="connsiteX4" fmla="*/ 364336 w 864391"/>
                  <a:gd name="connsiteY4" fmla="*/ 94060 h 408385"/>
                  <a:gd name="connsiteX5" fmla="*/ 840578 w 864391"/>
                  <a:gd name="connsiteY5" fmla="*/ 372666 h 408385"/>
                  <a:gd name="connsiteX0" fmla="*/ 364336 w 376242"/>
                  <a:gd name="connsiteY0" fmla="*/ 94060 h 330996"/>
                  <a:gd name="connsiteX1" fmla="*/ 221460 w 376242"/>
                  <a:gd name="connsiteY1" fmla="*/ 308374 h 330996"/>
                  <a:gd name="connsiteX2" fmla="*/ 11906 w 376242"/>
                  <a:gd name="connsiteY2" fmla="*/ 229791 h 330996"/>
                  <a:gd name="connsiteX3" fmla="*/ 150021 w 376242"/>
                  <a:gd name="connsiteY3" fmla="*/ 22622 h 330996"/>
                  <a:gd name="connsiteX4" fmla="*/ 364336 w 376242"/>
                  <a:gd name="connsiteY4" fmla="*/ 94060 h 330996"/>
                  <a:gd name="connsiteX0" fmla="*/ 714380 w 726286"/>
                  <a:gd name="connsiteY0" fmla="*/ 75208 h 338536"/>
                  <a:gd name="connsiteX1" fmla="*/ 221460 w 726286"/>
                  <a:gd name="connsiteY1" fmla="*/ 312144 h 338536"/>
                  <a:gd name="connsiteX2" fmla="*/ 11906 w 726286"/>
                  <a:gd name="connsiteY2" fmla="*/ 233561 h 338536"/>
                  <a:gd name="connsiteX3" fmla="*/ 150021 w 726286"/>
                  <a:gd name="connsiteY3" fmla="*/ 26392 h 338536"/>
                  <a:gd name="connsiteX4" fmla="*/ 714380 w 726286"/>
                  <a:gd name="connsiteY4" fmla="*/ 75208 h 338536"/>
                  <a:gd name="connsiteX0" fmla="*/ 784627 w 866780"/>
                  <a:gd name="connsiteY0" fmla="*/ 75208 h 315914"/>
                  <a:gd name="connsiteX1" fmla="*/ 713189 w 866780"/>
                  <a:gd name="connsiteY1" fmla="*/ 289522 h 315914"/>
                  <a:gd name="connsiteX2" fmla="*/ 82153 w 866780"/>
                  <a:gd name="connsiteY2" fmla="*/ 233561 h 315914"/>
                  <a:gd name="connsiteX3" fmla="*/ 220268 w 866780"/>
                  <a:gd name="connsiteY3" fmla="*/ 26392 h 315914"/>
                  <a:gd name="connsiteX4" fmla="*/ 784627 w 866780"/>
                  <a:gd name="connsiteY4" fmla="*/ 75208 h 315914"/>
                  <a:gd name="connsiteX0" fmla="*/ 659610 w 741763"/>
                  <a:gd name="connsiteY0" fmla="*/ 84535 h 342704"/>
                  <a:gd name="connsiteX1" fmla="*/ 588172 w 741763"/>
                  <a:gd name="connsiteY1" fmla="*/ 298849 h 342704"/>
                  <a:gd name="connsiteX2" fmla="*/ 88106 w 741763"/>
                  <a:gd name="connsiteY2" fmla="*/ 298849 h 342704"/>
                  <a:gd name="connsiteX3" fmla="*/ 95251 w 741763"/>
                  <a:gd name="connsiteY3" fmla="*/ 35719 h 342704"/>
                  <a:gd name="connsiteX4" fmla="*/ 659610 w 741763"/>
                  <a:gd name="connsiteY4" fmla="*/ 84535 h 342704"/>
                  <a:gd name="connsiteX0" fmla="*/ 1056885 w 1139038"/>
                  <a:gd name="connsiteY0" fmla="*/ 55333 h 348544"/>
                  <a:gd name="connsiteX1" fmla="*/ 644925 w 1139038"/>
                  <a:gd name="connsiteY1" fmla="*/ 304689 h 348544"/>
                  <a:gd name="connsiteX2" fmla="*/ 144859 w 1139038"/>
                  <a:gd name="connsiteY2" fmla="*/ 304689 h 348544"/>
                  <a:gd name="connsiteX3" fmla="*/ 152004 w 1139038"/>
                  <a:gd name="connsiteY3" fmla="*/ 41559 h 348544"/>
                  <a:gd name="connsiteX4" fmla="*/ 1056885 w 1139038"/>
                  <a:gd name="connsiteY4" fmla="*/ 55333 h 348544"/>
                  <a:gd name="connsiteX0" fmla="*/ 1062839 w 1214843"/>
                  <a:gd name="connsiteY0" fmla="*/ 55333 h 382644"/>
                  <a:gd name="connsiteX1" fmla="*/ 1062839 w 1214843"/>
                  <a:gd name="connsiteY1" fmla="*/ 341085 h 382644"/>
                  <a:gd name="connsiteX2" fmla="*/ 150813 w 1214843"/>
                  <a:gd name="connsiteY2" fmla="*/ 304689 h 382644"/>
                  <a:gd name="connsiteX3" fmla="*/ 157958 w 1214843"/>
                  <a:gd name="connsiteY3" fmla="*/ 41559 h 382644"/>
                  <a:gd name="connsiteX4" fmla="*/ 1062839 w 1214843"/>
                  <a:gd name="connsiteY4" fmla="*/ 55333 h 382644"/>
                  <a:gd name="connsiteX0" fmla="*/ 1064295 w 1225030"/>
                  <a:gd name="connsiteY0" fmla="*/ 55333 h 345388"/>
                  <a:gd name="connsiteX1" fmla="*/ 1073026 w 1225030"/>
                  <a:gd name="connsiteY1" fmla="*/ 285752 h 345388"/>
                  <a:gd name="connsiteX2" fmla="*/ 152269 w 1225030"/>
                  <a:gd name="connsiteY2" fmla="*/ 304689 h 345388"/>
                  <a:gd name="connsiteX3" fmla="*/ 159414 w 1225030"/>
                  <a:gd name="connsiteY3" fmla="*/ 41559 h 345388"/>
                  <a:gd name="connsiteX4" fmla="*/ 1064295 w 1225030"/>
                  <a:gd name="connsiteY4" fmla="*/ 55333 h 345388"/>
                  <a:gd name="connsiteX0" fmla="*/ 1034396 w 1186665"/>
                  <a:gd name="connsiteY0" fmla="*/ 52177 h 323295"/>
                  <a:gd name="connsiteX1" fmla="*/ 1043127 w 1186665"/>
                  <a:gd name="connsiteY1" fmla="*/ 282596 h 323295"/>
                  <a:gd name="connsiteX2" fmla="*/ 257308 w 1186665"/>
                  <a:gd name="connsiteY2" fmla="*/ 282596 h 323295"/>
                  <a:gd name="connsiteX3" fmla="*/ 129515 w 1186665"/>
                  <a:gd name="connsiteY3" fmla="*/ 38403 h 323295"/>
                  <a:gd name="connsiteX4" fmla="*/ 1034396 w 1186665"/>
                  <a:gd name="connsiteY4" fmla="*/ 52177 h 323295"/>
                  <a:gd name="connsiteX0" fmla="*/ 1046302 w 1198571"/>
                  <a:gd name="connsiteY0" fmla="*/ 52177 h 323296"/>
                  <a:gd name="connsiteX1" fmla="*/ 1055033 w 1198571"/>
                  <a:gd name="connsiteY1" fmla="*/ 282596 h 323296"/>
                  <a:gd name="connsiteX2" fmla="*/ 197776 w 1198571"/>
                  <a:gd name="connsiteY2" fmla="*/ 282597 h 323296"/>
                  <a:gd name="connsiteX3" fmla="*/ 141421 w 1198571"/>
                  <a:gd name="connsiteY3" fmla="*/ 38403 h 323296"/>
                  <a:gd name="connsiteX4" fmla="*/ 1046302 w 1198571"/>
                  <a:gd name="connsiteY4" fmla="*/ 52177 h 323296"/>
                  <a:gd name="connsiteX0" fmla="*/ 979496 w 1129648"/>
                  <a:gd name="connsiteY0" fmla="*/ 35719 h 304541"/>
                  <a:gd name="connsiteX1" fmla="*/ 988227 w 1129648"/>
                  <a:gd name="connsiteY1" fmla="*/ 266138 h 304541"/>
                  <a:gd name="connsiteX2" fmla="*/ 130970 w 1129648"/>
                  <a:gd name="connsiteY2" fmla="*/ 266139 h 304541"/>
                  <a:gd name="connsiteX3" fmla="*/ 202408 w 1129648"/>
                  <a:gd name="connsiteY3" fmla="*/ 51824 h 304541"/>
                  <a:gd name="connsiteX4" fmla="*/ 979496 w 1129648"/>
                  <a:gd name="connsiteY4" fmla="*/ 35719 h 304541"/>
                  <a:gd name="connsiteX0" fmla="*/ 845350 w 1107290"/>
                  <a:gd name="connsiteY0" fmla="*/ 35720 h 285753"/>
                  <a:gd name="connsiteX1" fmla="*/ 988227 w 1107290"/>
                  <a:gd name="connsiteY1" fmla="*/ 250033 h 285753"/>
                  <a:gd name="connsiteX2" fmla="*/ 130970 w 1107290"/>
                  <a:gd name="connsiteY2" fmla="*/ 250034 h 285753"/>
                  <a:gd name="connsiteX3" fmla="*/ 202408 w 1107290"/>
                  <a:gd name="connsiteY3" fmla="*/ 35719 h 285753"/>
                  <a:gd name="connsiteX4" fmla="*/ 845350 w 1107290"/>
                  <a:gd name="connsiteY4" fmla="*/ 35720 h 285753"/>
                  <a:gd name="connsiteX0" fmla="*/ 845350 w 1107290"/>
                  <a:gd name="connsiteY0" fmla="*/ 35720 h 285753"/>
                  <a:gd name="connsiteX1" fmla="*/ 988227 w 1107290"/>
                  <a:gd name="connsiteY1" fmla="*/ 250033 h 285753"/>
                  <a:gd name="connsiteX2" fmla="*/ 130970 w 1107290"/>
                  <a:gd name="connsiteY2" fmla="*/ 250034 h 285753"/>
                  <a:gd name="connsiteX3" fmla="*/ 202408 w 1107290"/>
                  <a:gd name="connsiteY3" fmla="*/ 35719 h 285753"/>
                  <a:gd name="connsiteX4" fmla="*/ 845350 w 1107290"/>
                  <a:gd name="connsiteY4" fmla="*/ 35720 h 285753"/>
                  <a:gd name="connsiteX0" fmla="*/ 845350 w 1107290"/>
                  <a:gd name="connsiteY0" fmla="*/ 35720 h 279471"/>
                  <a:gd name="connsiteX1" fmla="*/ 988227 w 1107290"/>
                  <a:gd name="connsiteY1" fmla="*/ 250033 h 279471"/>
                  <a:gd name="connsiteX2" fmla="*/ 130970 w 1107290"/>
                  <a:gd name="connsiteY2" fmla="*/ 250034 h 279471"/>
                  <a:gd name="connsiteX3" fmla="*/ 202408 w 1107290"/>
                  <a:gd name="connsiteY3" fmla="*/ 35719 h 279471"/>
                  <a:gd name="connsiteX4" fmla="*/ 845350 w 1107290"/>
                  <a:gd name="connsiteY4" fmla="*/ 35720 h 2794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07290" h="279471">
                    <a:moveTo>
                      <a:pt x="845350" y="35720"/>
                    </a:moveTo>
                    <a:cubicBezTo>
                      <a:pt x="976320" y="71439"/>
                      <a:pt x="1107290" y="214314"/>
                      <a:pt x="988227" y="250033"/>
                    </a:cubicBezTo>
                    <a:cubicBezTo>
                      <a:pt x="856920" y="272155"/>
                      <a:pt x="345712" y="279471"/>
                      <a:pt x="130970" y="250034"/>
                    </a:cubicBezTo>
                    <a:cubicBezTo>
                      <a:pt x="0" y="214315"/>
                      <a:pt x="83345" y="71438"/>
                      <a:pt x="202408" y="35719"/>
                    </a:cubicBezTo>
                    <a:cubicBezTo>
                      <a:pt x="321471" y="0"/>
                      <a:pt x="714380" y="1"/>
                      <a:pt x="845350" y="35720"/>
                    </a:cubicBezTo>
                    <a:close/>
                  </a:path>
                </a:pathLst>
              </a:custGeom>
              <a:solidFill>
                <a:schemeClr val="bg2">
                  <a:lumMod val="50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445" name="フリーフォーム 444"/>
              <p:cNvSpPr/>
              <p:nvPr/>
            </p:nvSpPr>
            <p:spPr>
              <a:xfrm>
                <a:off x="2644382" y="-3367592"/>
                <a:ext cx="604830" cy="2145025"/>
              </a:xfrm>
              <a:custGeom>
                <a:avLst/>
                <a:gdLst>
                  <a:gd name="connsiteX0" fmla="*/ 442569 w 925372"/>
                  <a:gd name="connsiteY0" fmla="*/ 2229917 h 2357932"/>
                  <a:gd name="connsiteX1" fmla="*/ 215798 w 925372"/>
                  <a:gd name="connsiteY1" fmla="*/ 2354275 h 2357932"/>
                  <a:gd name="connsiteX2" fmla="*/ 18288 w 925372"/>
                  <a:gd name="connsiteY2" fmla="*/ 2215286 h 2357932"/>
                  <a:gd name="connsiteX3" fmla="*/ 106070 w 925372"/>
                  <a:gd name="connsiteY3" fmla="*/ 1498397 h 2357932"/>
                  <a:gd name="connsiteX4" fmla="*/ 245059 w 925372"/>
                  <a:gd name="connsiteY4" fmla="*/ 525475 h 2357932"/>
                  <a:gd name="connsiteX5" fmla="*/ 471830 w 925372"/>
                  <a:gd name="connsiteY5" fmla="*/ 79248 h 2357932"/>
                  <a:gd name="connsiteX6" fmla="*/ 808329 w 925372"/>
                  <a:gd name="connsiteY6" fmla="*/ 49987 h 2357932"/>
                  <a:gd name="connsiteX7" fmla="*/ 903427 w 925372"/>
                  <a:gd name="connsiteY7" fmla="*/ 232867 h 2357932"/>
                  <a:gd name="connsiteX8" fmla="*/ 683971 w 925372"/>
                  <a:gd name="connsiteY8" fmla="*/ 306019 h 2357932"/>
                  <a:gd name="connsiteX9" fmla="*/ 435254 w 925372"/>
                  <a:gd name="connsiteY9" fmla="*/ 415747 h 2357932"/>
                  <a:gd name="connsiteX10" fmla="*/ 362102 w 925372"/>
                  <a:gd name="connsiteY10" fmla="*/ 1213104 h 2357932"/>
                  <a:gd name="connsiteX11" fmla="*/ 340156 w 925372"/>
                  <a:gd name="connsiteY11" fmla="*/ 1622755 h 2357932"/>
                  <a:gd name="connsiteX12" fmla="*/ 435254 w 925372"/>
                  <a:gd name="connsiteY12" fmla="*/ 1805635 h 2357932"/>
                  <a:gd name="connsiteX13" fmla="*/ 852220 w 925372"/>
                  <a:gd name="connsiteY13" fmla="*/ 1820265 h 2357932"/>
                  <a:gd name="connsiteX14" fmla="*/ 874166 w 925372"/>
                  <a:gd name="connsiteY14" fmla="*/ 2003145 h 2357932"/>
                  <a:gd name="connsiteX15" fmla="*/ 647395 w 925372"/>
                  <a:gd name="connsiteY15" fmla="*/ 2164080 h 2357932"/>
                  <a:gd name="connsiteX0" fmla="*/ 442569 w 925372"/>
                  <a:gd name="connsiteY0" fmla="*/ 2229917 h 2357932"/>
                  <a:gd name="connsiteX1" fmla="*/ 215798 w 925372"/>
                  <a:gd name="connsiteY1" fmla="*/ 2354275 h 2357932"/>
                  <a:gd name="connsiteX2" fmla="*/ 18288 w 925372"/>
                  <a:gd name="connsiteY2" fmla="*/ 2215286 h 2357932"/>
                  <a:gd name="connsiteX3" fmla="*/ 106070 w 925372"/>
                  <a:gd name="connsiteY3" fmla="*/ 1498397 h 2357932"/>
                  <a:gd name="connsiteX4" fmla="*/ 245059 w 925372"/>
                  <a:gd name="connsiteY4" fmla="*/ 525475 h 2357932"/>
                  <a:gd name="connsiteX5" fmla="*/ 471830 w 925372"/>
                  <a:gd name="connsiteY5" fmla="*/ 79248 h 2357932"/>
                  <a:gd name="connsiteX6" fmla="*/ 808329 w 925372"/>
                  <a:gd name="connsiteY6" fmla="*/ 49987 h 2357932"/>
                  <a:gd name="connsiteX7" fmla="*/ 903427 w 925372"/>
                  <a:gd name="connsiteY7" fmla="*/ 232867 h 2357932"/>
                  <a:gd name="connsiteX8" fmla="*/ 683971 w 925372"/>
                  <a:gd name="connsiteY8" fmla="*/ 306019 h 2357932"/>
                  <a:gd name="connsiteX9" fmla="*/ 435254 w 925372"/>
                  <a:gd name="connsiteY9" fmla="*/ 415747 h 2357932"/>
                  <a:gd name="connsiteX10" fmla="*/ 362102 w 925372"/>
                  <a:gd name="connsiteY10" fmla="*/ 1213104 h 2357932"/>
                  <a:gd name="connsiteX11" fmla="*/ 340156 w 925372"/>
                  <a:gd name="connsiteY11" fmla="*/ 1622755 h 2357932"/>
                  <a:gd name="connsiteX12" fmla="*/ 435254 w 925372"/>
                  <a:gd name="connsiteY12" fmla="*/ 1805635 h 2357932"/>
                  <a:gd name="connsiteX13" fmla="*/ 852220 w 925372"/>
                  <a:gd name="connsiteY13" fmla="*/ 1820265 h 2357932"/>
                  <a:gd name="connsiteX14" fmla="*/ 874166 w 925372"/>
                  <a:gd name="connsiteY14" fmla="*/ 2003145 h 2357932"/>
                  <a:gd name="connsiteX15" fmla="*/ 647395 w 925372"/>
                  <a:gd name="connsiteY15" fmla="*/ 2164080 h 2357932"/>
                  <a:gd name="connsiteX16" fmla="*/ 442569 w 925372"/>
                  <a:gd name="connsiteY16" fmla="*/ 2229917 h 2357932"/>
                  <a:gd name="connsiteX0" fmla="*/ 442569 w 942441"/>
                  <a:gd name="connsiteY0" fmla="*/ 2229917 h 2357932"/>
                  <a:gd name="connsiteX1" fmla="*/ 215798 w 942441"/>
                  <a:gd name="connsiteY1" fmla="*/ 2354275 h 2357932"/>
                  <a:gd name="connsiteX2" fmla="*/ 18288 w 942441"/>
                  <a:gd name="connsiteY2" fmla="*/ 2215286 h 2357932"/>
                  <a:gd name="connsiteX3" fmla="*/ 106070 w 942441"/>
                  <a:gd name="connsiteY3" fmla="*/ 1498397 h 2357932"/>
                  <a:gd name="connsiteX4" fmla="*/ 245059 w 942441"/>
                  <a:gd name="connsiteY4" fmla="*/ 525475 h 2357932"/>
                  <a:gd name="connsiteX5" fmla="*/ 471830 w 942441"/>
                  <a:gd name="connsiteY5" fmla="*/ 79248 h 2357932"/>
                  <a:gd name="connsiteX6" fmla="*/ 808329 w 942441"/>
                  <a:gd name="connsiteY6" fmla="*/ 49987 h 2357932"/>
                  <a:gd name="connsiteX7" fmla="*/ 903427 w 942441"/>
                  <a:gd name="connsiteY7" fmla="*/ 232867 h 2357932"/>
                  <a:gd name="connsiteX8" fmla="*/ 683971 w 942441"/>
                  <a:gd name="connsiteY8" fmla="*/ 306019 h 2357932"/>
                  <a:gd name="connsiteX9" fmla="*/ 435254 w 942441"/>
                  <a:gd name="connsiteY9" fmla="*/ 415747 h 2357932"/>
                  <a:gd name="connsiteX10" fmla="*/ 362102 w 942441"/>
                  <a:gd name="connsiteY10" fmla="*/ 1213104 h 2357932"/>
                  <a:gd name="connsiteX11" fmla="*/ 340156 w 942441"/>
                  <a:gd name="connsiteY11" fmla="*/ 1622755 h 2357932"/>
                  <a:gd name="connsiteX12" fmla="*/ 435254 w 942441"/>
                  <a:gd name="connsiteY12" fmla="*/ 1805635 h 2357932"/>
                  <a:gd name="connsiteX13" fmla="*/ 852220 w 942441"/>
                  <a:gd name="connsiteY13" fmla="*/ 1820265 h 2357932"/>
                  <a:gd name="connsiteX14" fmla="*/ 874166 w 942441"/>
                  <a:gd name="connsiteY14" fmla="*/ 2003145 h 2357932"/>
                  <a:gd name="connsiteX15" fmla="*/ 442569 w 942441"/>
                  <a:gd name="connsiteY15" fmla="*/ 2229917 h 2357932"/>
                  <a:gd name="connsiteX0" fmla="*/ 650700 w 925372"/>
                  <a:gd name="connsiteY0" fmla="*/ 2181687 h 2359875"/>
                  <a:gd name="connsiteX1" fmla="*/ 215798 w 925372"/>
                  <a:gd name="connsiteY1" fmla="*/ 2354275 h 2359875"/>
                  <a:gd name="connsiteX2" fmla="*/ 18288 w 925372"/>
                  <a:gd name="connsiteY2" fmla="*/ 2215286 h 2359875"/>
                  <a:gd name="connsiteX3" fmla="*/ 106070 w 925372"/>
                  <a:gd name="connsiteY3" fmla="*/ 1498397 h 2359875"/>
                  <a:gd name="connsiteX4" fmla="*/ 245059 w 925372"/>
                  <a:gd name="connsiteY4" fmla="*/ 525475 h 2359875"/>
                  <a:gd name="connsiteX5" fmla="*/ 471830 w 925372"/>
                  <a:gd name="connsiteY5" fmla="*/ 79248 h 2359875"/>
                  <a:gd name="connsiteX6" fmla="*/ 808329 w 925372"/>
                  <a:gd name="connsiteY6" fmla="*/ 49987 h 2359875"/>
                  <a:gd name="connsiteX7" fmla="*/ 903427 w 925372"/>
                  <a:gd name="connsiteY7" fmla="*/ 232867 h 2359875"/>
                  <a:gd name="connsiteX8" fmla="*/ 683971 w 925372"/>
                  <a:gd name="connsiteY8" fmla="*/ 306019 h 2359875"/>
                  <a:gd name="connsiteX9" fmla="*/ 435254 w 925372"/>
                  <a:gd name="connsiteY9" fmla="*/ 415747 h 2359875"/>
                  <a:gd name="connsiteX10" fmla="*/ 362102 w 925372"/>
                  <a:gd name="connsiteY10" fmla="*/ 1213104 h 2359875"/>
                  <a:gd name="connsiteX11" fmla="*/ 340156 w 925372"/>
                  <a:gd name="connsiteY11" fmla="*/ 1622755 h 2359875"/>
                  <a:gd name="connsiteX12" fmla="*/ 435254 w 925372"/>
                  <a:gd name="connsiteY12" fmla="*/ 1805635 h 2359875"/>
                  <a:gd name="connsiteX13" fmla="*/ 852220 w 925372"/>
                  <a:gd name="connsiteY13" fmla="*/ 1820265 h 2359875"/>
                  <a:gd name="connsiteX14" fmla="*/ 874166 w 925372"/>
                  <a:gd name="connsiteY14" fmla="*/ 2003145 h 2359875"/>
                  <a:gd name="connsiteX15" fmla="*/ 650700 w 925372"/>
                  <a:gd name="connsiteY15" fmla="*/ 2181687 h 2359875"/>
                  <a:gd name="connsiteX0" fmla="*/ 650700 w 924153"/>
                  <a:gd name="connsiteY0" fmla="*/ 2181687 h 2359875"/>
                  <a:gd name="connsiteX1" fmla="*/ 215798 w 924153"/>
                  <a:gd name="connsiteY1" fmla="*/ 2354275 h 2359875"/>
                  <a:gd name="connsiteX2" fmla="*/ 18288 w 924153"/>
                  <a:gd name="connsiteY2" fmla="*/ 2215286 h 2359875"/>
                  <a:gd name="connsiteX3" fmla="*/ 106070 w 924153"/>
                  <a:gd name="connsiteY3" fmla="*/ 1498397 h 2359875"/>
                  <a:gd name="connsiteX4" fmla="*/ 245059 w 924153"/>
                  <a:gd name="connsiteY4" fmla="*/ 525475 h 2359875"/>
                  <a:gd name="connsiteX5" fmla="*/ 471830 w 924153"/>
                  <a:gd name="connsiteY5" fmla="*/ 79248 h 2359875"/>
                  <a:gd name="connsiteX6" fmla="*/ 808329 w 924153"/>
                  <a:gd name="connsiteY6" fmla="*/ 49987 h 2359875"/>
                  <a:gd name="connsiteX7" fmla="*/ 903427 w 924153"/>
                  <a:gd name="connsiteY7" fmla="*/ 232867 h 2359875"/>
                  <a:gd name="connsiteX8" fmla="*/ 683971 w 924153"/>
                  <a:gd name="connsiteY8" fmla="*/ 306019 h 2359875"/>
                  <a:gd name="connsiteX9" fmla="*/ 435254 w 924153"/>
                  <a:gd name="connsiteY9" fmla="*/ 415747 h 2359875"/>
                  <a:gd name="connsiteX10" fmla="*/ 362102 w 924153"/>
                  <a:gd name="connsiteY10" fmla="*/ 1213104 h 2359875"/>
                  <a:gd name="connsiteX11" fmla="*/ 340156 w 924153"/>
                  <a:gd name="connsiteY11" fmla="*/ 1622755 h 2359875"/>
                  <a:gd name="connsiteX12" fmla="*/ 579262 w 924153"/>
                  <a:gd name="connsiteY12" fmla="*/ 1753059 h 2359875"/>
                  <a:gd name="connsiteX13" fmla="*/ 852220 w 924153"/>
                  <a:gd name="connsiteY13" fmla="*/ 1820265 h 2359875"/>
                  <a:gd name="connsiteX14" fmla="*/ 874166 w 924153"/>
                  <a:gd name="connsiteY14" fmla="*/ 2003145 h 2359875"/>
                  <a:gd name="connsiteX15" fmla="*/ 650700 w 924153"/>
                  <a:gd name="connsiteY15" fmla="*/ 2181687 h 2359875"/>
                  <a:gd name="connsiteX0" fmla="*/ 650700 w 924153"/>
                  <a:gd name="connsiteY0" fmla="*/ 2181687 h 2359875"/>
                  <a:gd name="connsiteX1" fmla="*/ 215798 w 924153"/>
                  <a:gd name="connsiteY1" fmla="*/ 2354275 h 2359875"/>
                  <a:gd name="connsiteX2" fmla="*/ 18288 w 924153"/>
                  <a:gd name="connsiteY2" fmla="*/ 2215286 h 2359875"/>
                  <a:gd name="connsiteX3" fmla="*/ 106070 w 924153"/>
                  <a:gd name="connsiteY3" fmla="*/ 1498397 h 2359875"/>
                  <a:gd name="connsiteX4" fmla="*/ 245059 w 924153"/>
                  <a:gd name="connsiteY4" fmla="*/ 525475 h 2359875"/>
                  <a:gd name="connsiteX5" fmla="*/ 471830 w 924153"/>
                  <a:gd name="connsiteY5" fmla="*/ 79248 h 2359875"/>
                  <a:gd name="connsiteX6" fmla="*/ 808329 w 924153"/>
                  <a:gd name="connsiteY6" fmla="*/ 49987 h 2359875"/>
                  <a:gd name="connsiteX7" fmla="*/ 903427 w 924153"/>
                  <a:gd name="connsiteY7" fmla="*/ 232867 h 2359875"/>
                  <a:gd name="connsiteX8" fmla="*/ 683971 w 924153"/>
                  <a:gd name="connsiteY8" fmla="*/ 306019 h 2359875"/>
                  <a:gd name="connsiteX9" fmla="*/ 435254 w 924153"/>
                  <a:gd name="connsiteY9" fmla="*/ 415747 h 2359875"/>
                  <a:gd name="connsiteX10" fmla="*/ 362102 w 924153"/>
                  <a:gd name="connsiteY10" fmla="*/ 1213104 h 2359875"/>
                  <a:gd name="connsiteX11" fmla="*/ 507825 w 924153"/>
                  <a:gd name="connsiteY11" fmla="*/ 1610183 h 2359875"/>
                  <a:gd name="connsiteX12" fmla="*/ 579262 w 924153"/>
                  <a:gd name="connsiteY12" fmla="*/ 1753059 h 2359875"/>
                  <a:gd name="connsiteX13" fmla="*/ 852220 w 924153"/>
                  <a:gd name="connsiteY13" fmla="*/ 1820265 h 2359875"/>
                  <a:gd name="connsiteX14" fmla="*/ 874166 w 924153"/>
                  <a:gd name="connsiteY14" fmla="*/ 2003145 h 2359875"/>
                  <a:gd name="connsiteX15" fmla="*/ 650700 w 924153"/>
                  <a:gd name="connsiteY15" fmla="*/ 2181687 h 2359875"/>
                  <a:gd name="connsiteX0" fmla="*/ 650700 w 972808"/>
                  <a:gd name="connsiteY0" fmla="*/ 2181687 h 2359875"/>
                  <a:gd name="connsiteX1" fmla="*/ 215798 w 972808"/>
                  <a:gd name="connsiteY1" fmla="*/ 2354275 h 2359875"/>
                  <a:gd name="connsiteX2" fmla="*/ 18288 w 972808"/>
                  <a:gd name="connsiteY2" fmla="*/ 2215286 h 2359875"/>
                  <a:gd name="connsiteX3" fmla="*/ 106070 w 972808"/>
                  <a:gd name="connsiteY3" fmla="*/ 1498397 h 2359875"/>
                  <a:gd name="connsiteX4" fmla="*/ 245059 w 972808"/>
                  <a:gd name="connsiteY4" fmla="*/ 525475 h 2359875"/>
                  <a:gd name="connsiteX5" fmla="*/ 471830 w 972808"/>
                  <a:gd name="connsiteY5" fmla="*/ 79248 h 2359875"/>
                  <a:gd name="connsiteX6" fmla="*/ 808329 w 972808"/>
                  <a:gd name="connsiteY6" fmla="*/ 49987 h 2359875"/>
                  <a:gd name="connsiteX7" fmla="*/ 903427 w 972808"/>
                  <a:gd name="connsiteY7" fmla="*/ 232867 h 2359875"/>
                  <a:gd name="connsiteX8" fmla="*/ 683971 w 972808"/>
                  <a:gd name="connsiteY8" fmla="*/ 306019 h 2359875"/>
                  <a:gd name="connsiteX9" fmla="*/ 435254 w 972808"/>
                  <a:gd name="connsiteY9" fmla="*/ 415747 h 2359875"/>
                  <a:gd name="connsiteX10" fmla="*/ 362102 w 972808"/>
                  <a:gd name="connsiteY10" fmla="*/ 1213104 h 2359875"/>
                  <a:gd name="connsiteX11" fmla="*/ 507825 w 972808"/>
                  <a:gd name="connsiteY11" fmla="*/ 1610183 h 2359875"/>
                  <a:gd name="connsiteX12" fmla="*/ 150635 w 972808"/>
                  <a:gd name="connsiteY12" fmla="*/ 2181687 h 2359875"/>
                  <a:gd name="connsiteX13" fmla="*/ 852220 w 972808"/>
                  <a:gd name="connsiteY13" fmla="*/ 1820265 h 2359875"/>
                  <a:gd name="connsiteX14" fmla="*/ 874166 w 972808"/>
                  <a:gd name="connsiteY14" fmla="*/ 2003145 h 2359875"/>
                  <a:gd name="connsiteX15" fmla="*/ 650700 w 972808"/>
                  <a:gd name="connsiteY15" fmla="*/ 2181687 h 2359875"/>
                  <a:gd name="connsiteX0" fmla="*/ 650700 w 924153"/>
                  <a:gd name="connsiteY0" fmla="*/ 2181687 h 2359875"/>
                  <a:gd name="connsiteX1" fmla="*/ 215798 w 924153"/>
                  <a:gd name="connsiteY1" fmla="*/ 2354275 h 2359875"/>
                  <a:gd name="connsiteX2" fmla="*/ 18288 w 924153"/>
                  <a:gd name="connsiteY2" fmla="*/ 2215286 h 2359875"/>
                  <a:gd name="connsiteX3" fmla="*/ 106070 w 924153"/>
                  <a:gd name="connsiteY3" fmla="*/ 1498397 h 2359875"/>
                  <a:gd name="connsiteX4" fmla="*/ 245059 w 924153"/>
                  <a:gd name="connsiteY4" fmla="*/ 525475 h 2359875"/>
                  <a:gd name="connsiteX5" fmla="*/ 471830 w 924153"/>
                  <a:gd name="connsiteY5" fmla="*/ 79248 h 2359875"/>
                  <a:gd name="connsiteX6" fmla="*/ 808329 w 924153"/>
                  <a:gd name="connsiteY6" fmla="*/ 49987 h 2359875"/>
                  <a:gd name="connsiteX7" fmla="*/ 903427 w 924153"/>
                  <a:gd name="connsiteY7" fmla="*/ 232867 h 2359875"/>
                  <a:gd name="connsiteX8" fmla="*/ 683971 w 924153"/>
                  <a:gd name="connsiteY8" fmla="*/ 306019 h 2359875"/>
                  <a:gd name="connsiteX9" fmla="*/ 435254 w 924153"/>
                  <a:gd name="connsiteY9" fmla="*/ 415747 h 2359875"/>
                  <a:gd name="connsiteX10" fmla="*/ 362102 w 924153"/>
                  <a:gd name="connsiteY10" fmla="*/ 1213104 h 2359875"/>
                  <a:gd name="connsiteX11" fmla="*/ 507825 w 924153"/>
                  <a:gd name="connsiteY11" fmla="*/ 1610183 h 2359875"/>
                  <a:gd name="connsiteX12" fmla="*/ 579262 w 924153"/>
                  <a:gd name="connsiteY12" fmla="*/ 1824497 h 2359875"/>
                  <a:gd name="connsiteX13" fmla="*/ 852220 w 924153"/>
                  <a:gd name="connsiteY13" fmla="*/ 1820265 h 2359875"/>
                  <a:gd name="connsiteX14" fmla="*/ 874166 w 924153"/>
                  <a:gd name="connsiteY14" fmla="*/ 2003145 h 2359875"/>
                  <a:gd name="connsiteX15" fmla="*/ 650700 w 924153"/>
                  <a:gd name="connsiteY15" fmla="*/ 2181687 h 2359875"/>
                  <a:gd name="connsiteX0" fmla="*/ 650700 w 924153"/>
                  <a:gd name="connsiteY0" fmla="*/ 2181687 h 2359875"/>
                  <a:gd name="connsiteX1" fmla="*/ 215798 w 924153"/>
                  <a:gd name="connsiteY1" fmla="*/ 2354275 h 2359875"/>
                  <a:gd name="connsiteX2" fmla="*/ 18288 w 924153"/>
                  <a:gd name="connsiteY2" fmla="*/ 2215286 h 2359875"/>
                  <a:gd name="connsiteX3" fmla="*/ 106070 w 924153"/>
                  <a:gd name="connsiteY3" fmla="*/ 1498397 h 2359875"/>
                  <a:gd name="connsiteX4" fmla="*/ 245059 w 924153"/>
                  <a:gd name="connsiteY4" fmla="*/ 525475 h 2359875"/>
                  <a:gd name="connsiteX5" fmla="*/ 471830 w 924153"/>
                  <a:gd name="connsiteY5" fmla="*/ 79248 h 2359875"/>
                  <a:gd name="connsiteX6" fmla="*/ 808329 w 924153"/>
                  <a:gd name="connsiteY6" fmla="*/ 49987 h 2359875"/>
                  <a:gd name="connsiteX7" fmla="*/ 903427 w 924153"/>
                  <a:gd name="connsiteY7" fmla="*/ 232867 h 2359875"/>
                  <a:gd name="connsiteX8" fmla="*/ 683971 w 924153"/>
                  <a:gd name="connsiteY8" fmla="*/ 306019 h 2359875"/>
                  <a:gd name="connsiteX9" fmla="*/ 435254 w 924153"/>
                  <a:gd name="connsiteY9" fmla="*/ 415747 h 2359875"/>
                  <a:gd name="connsiteX10" fmla="*/ 362102 w 924153"/>
                  <a:gd name="connsiteY10" fmla="*/ 1213104 h 2359875"/>
                  <a:gd name="connsiteX11" fmla="*/ 507825 w 924153"/>
                  <a:gd name="connsiteY11" fmla="*/ 1610183 h 2359875"/>
                  <a:gd name="connsiteX12" fmla="*/ 507825 w 924153"/>
                  <a:gd name="connsiteY12" fmla="*/ 1753059 h 2359875"/>
                  <a:gd name="connsiteX13" fmla="*/ 852220 w 924153"/>
                  <a:gd name="connsiteY13" fmla="*/ 1820265 h 2359875"/>
                  <a:gd name="connsiteX14" fmla="*/ 874166 w 924153"/>
                  <a:gd name="connsiteY14" fmla="*/ 2003145 h 2359875"/>
                  <a:gd name="connsiteX15" fmla="*/ 650700 w 924153"/>
                  <a:gd name="connsiteY15" fmla="*/ 2181687 h 2359875"/>
                  <a:gd name="connsiteX0" fmla="*/ 650700 w 924153"/>
                  <a:gd name="connsiteY0" fmla="*/ 2181687 h 2359875"/>
                  <a:gd name="connsiteX1" fmla="*/ 215798 w 924153"/>
                  <a:gd name="connsiteY1" fmla="*/ 2354275 h 2359875"/>
                  <a:gd name="connsiteX2" fmla="*/ 18288 w 924153"/>
                  <a:gd name="connsiteY2" fmla="*/ 2215286 h 2359875"/>
                  <a:gd name="connsiteX3" fmla="*/ 106070 w 924153"/>
                  <a:gd name="connsiteY3" fmla="*/ 1498397 h 2359875"/>
                  <a:gd name="connsiteX4" fmla="*/ 245059 w 924153"/>
                  <a:gd name="connsiteY4" fmla="*/ 525475 h 2359875"/>
                  <a:gd name="connsiteX5" fmla="*/ 471830 w 924153"/>
                  <a:gd name="connsiteY5" fmla="*/ 79248 h 2359875"/>
                  <a:gd name="connsiteX6" fmla="*/ 808329 w 924153"/>
                  <a:gd name="connsiteY6" fmla="*/ 49987 h 2359875"/>
                  <a:gd name="connsiteX7" fmla="*/ 903427 w 924153"/>
                  <a:gd name="connsiteY7" fmla="*/ 232867 h 2359875"/>
                  <a:gd name="connsiteX8" fmla="*/ 683971 w 924153"/>
                  <a:gd name="connsiteY8" fmla="*/ 306019 h 2359875"/>
                  <a:gd name="connsiteX9" fmla="*/ 435254 w 924153"/>
                  <a:gd name="connsiteY9" fmla="*/ 415747 h 2359875"/>
                  <a:gd name="connsiteX10" fmla="*/ 507825 w 924153"/>
                  <a:gd name="connsiteY10" fmla="*/ 1181555 h 2359875"/>
                  <a:gd name="connsiteX11" fmla="*/ 507825 w 924153"/>
                  <a:gd name="connsiteY11" fmla="*/ 1610183 h 2359875"/>
                  <a:gd name="connsiteX12" fmla="*/ 507825 w 924153"/>
                  <a:gd name="connsiteY12" fmla="*/ 1753059 h 2359875"/>
                  <a:gd name="connsiteX13" fmla="*/ 852220 w 924153"/>
                  <a:gd name="connsiteY13" fmla="*/ 1820265 h 2359875"/>
                  <a:gd name="connsiteX14" fmla="*/ 874166 w 924153"/>
                  <a:gd name="connsiteY14" fmla="*/ 2003145 h 2359875"/>
                  <a:gd name="connsiteX15" fmla="*/ 650700 w 924153"/>
                  <a:gd name="connsiteY15" fmla="*/ 2181687 h 2359875"/>
                  <a:gd name="connsiteX0" fmla="*/ 650700 w 924153"/>
                  <a:gd name="connsiteY0" fmla="*/ 2181687 h 2359875"/>
                  <a:gd name="connsiteX1" fmla="*/ 215798 w 924153"/>
                  <a:gd name="connsiteY1" fmla="*/ 2354275 h 2359875"/>
                  <a:gd name="connsiteX2" fmla="*/ 18288 w 924153"/>
                  <a:gd name="connsiteY2" fmla="*/ 2215286 h 2359875"/>
                  <a:gd name="connsiteX3" fmla="*/ 106070 w 924153"/>
                  <a:gd name="connsiteY3" fmla="*/ 1498397 h 2359875"/>
                  <a:gd name="connsiteX4" fmla="*/ 245059 w 924153"/>
                  <a:gd name="connsiteY4" fmla="*/ 525475 h 2359875"/>
                  <a:gd name="connsiteX5" fmla="*/ 471830 w 924153"/>
                  <a:gd name="connsiteY5" fmla="*/ 79248 h 2359875"/>
                  <a:gd name="connsiteX6" fmla="*/ 808329 w 924153"/>
                  <a:gd name="connsiteY6" fmla="*/ 49987 h 2359875"/>
                  <a:gd name="connsiteX7" fmla="*/ 903427 w 924153"/>
                  <a:gd name="connsiteY7" fmla="*/ 232867 h 2359875"/>
                  <a:gd name="connsiteX8" fmla="*/ 683971 w 924153"/>
                  <a:gd name="connsiteY8" fmla="*/ 306019 h 2359875"/>
                  <a:gd name="connsiteX9" fmla="*/ 507825 w 924153"/>
                  <a:gd name="connsiteY9" fmla="*/ 467175 h 2359875"/>
                  <a:gd name="connsiteX10" fmla="*/ 507825 w 924153"/>
                  <a:gd name="connsiteY10" fmla="*/ 1181555 h 2359875"/>
                  <a:gd name="connsiteX11" fmla="*/ 507825 w 924153"/>
                  <a:gd name="connsiteY11" fmla="*/ 1610183 h 2359875"/>
                  <a:gd name="connsiteX12" fmla="*/ 507825 w 924153"/>
                  <a:gd name="connsiteY12" fmla="*/ 1753059 h 2359875"/>
                  <a:gd name="connsiteX13" fmla="*/ 852220 w 924153"/>
                  <a:gd name="connsiteY13" fmla="*/ 1820265 h 2359875"/>
                  <a:gd name="connsiteX14" fmla="*/ 874166 w 924153"/>
                  <a:gd name="connsiteY14" fmla="*/ 2003145 h 2359875"/>
                  <a:gd name="connsiteX15" fmla="*/ 650700 w 924153"/>
                  <a:gd name="connsiteY15" fmla="*/ 2181687 h 2359875"/>
                  <a:gd name="connsiteX0" fmla="*/ 650700 w 1465877"/>
                  <a:gd name="connsiteY0" fmla="*/ 2181687 h 2359875"/>
                  <a:gd name="connsiteX1" fmla="*/ 215798 w 1465877"/>
                  <a:gd name="connsiteY1" fmla="*/ 2354275 h 2359875"/>
                  <a:gd name="connsiteX2" fmla="*/ 18288 w 1465877"/>
                  <a:gd name="connsiteY2" fmla="*/ 2215286 h 2359875"/>
                  <a:gd name="connsiteX3" fmla="*/ 106070 w 1465877"/>
                  <a:gd name="connsiteY3" fmla="*/ 1498397 h 2359875"/>
                  <a:gd name="connsiteX4" fmla="*/ 245059 w 1465877"/>
                  <a:gd name="connsiteY4" fmla="*/ 525475 h 2359875"/>
                  <a:gd name="connsiteX5" fmla="*/ 471830 w 1465877"/>
                  <a:gd name="connsiteY5" fmla="*/ 79248 h 2359875"/>
                  <a:gd name="connsiteX6" fmla="*/ 808329 w 1465877"/>
                  <a:gd name="connsiteY6" fmla="*/ 49987 h 2359875"/>
                  <a:gd name="connsiteX7" fmla="*/ 903427 w 1465877"/>
                  <a:gd name="connsiteY7" fmla="*/ 232867 h 2359875"/>
                  <a:gd name="connsiteX8" fmla="*/ 683971 w 1465877"/>
                  <a:gd name="connsiteY8" fmla="*/ 306019 h 2359875"/>
                  <a:gd name="connsiteX9" fmla="*/ 1436519 w 1465877"/>
                  <a:gd name="connsiteY9" fmla="*/ 395737 h 2359875"/>
                  <a:gd name="connsiteX10" fmla="*/ 507825 w 1465877"/>
                  <a:gd name="connsiteY10" fmla="*/ 1181555 h 2359875"/>
                  <a:gd name="connsiteX11" fmla="*/ 507825 w 1465877"/>
                  <a:gd name="connsiteY11" fmla="*/ 1610183 h 2359875"/>
                  <a:gd name="connsiteX12" fmla="*/ 507825 w 1465877"/>
                  <a:gd name="connsiteY12" fmla="*/ 1753059 h 2359875"/>
                  <a:gd name="connsiteX13" fmla="*/ 852220 w 1465877"/>
                  <a:gd name="connsiteY13" fmla="*/ 1820265 h 2359875"/>
                  <a:gd name="connsiteX14" fmla="*/ 874166 w 1465877"/>
                  <a:gd name="connsiteY14" fmla="*/ 2003145 h 2359875"/>
                  <a:gd name="connsiteX15" fmla="*/ 650700 w 1465877"/>
                  <a:gd name="connsiteY15" fmla="*/ 2181687 h 2359875"/>
                  <a:gd name="connsiteX0" fmla="*/ 650700 w 924153"/>
                  <a:gd name="connsiteY0" fmla="*/ 2181687 h 2359875"/>
                  <a:gd name="connsiteX1" fmla="*/ 215798 w 924153"/>
                  <a:gd name="connsiteY1" fmla="*/ 2354275 h 2359875"/>
                  <a:gd name="connsiteX2" fmla="*/ 18288 w 924153"/>
                  <a:gd name="connsiteY2" fmla="*/ 2215286 h 2359875"/>
                  <a:gd name="connsiteX3" fmla="*/ 106070 w 924153"/>
                  <a:gd name="connsiteY3" fmla="*/ 1498397 h 2359875"/>
                  <a:gd name="connsiteX4" fmla="*/ 245059 w 924153"/>
                  <a:gd name="connsiteY4" fmla="*/ 525475 h 2359875"/>
                  <a:gd name="connsiteX5" fmla="*/ 471830 w 924153"/>
                  <a:gd name="connsiteY5" fmla="*/ 79248 h 2359875"/>
                  <a:gd name="connsiteX6" fmla="*/ 808329 w 924153"/>
                  <a:gd name="connsiteY6" fmla="*/ 49987 h 2359875"/>
                  <a:gd name="connsiteX7" fmla="*/ 903427 w 924153"/>
                  <a:gd name="connsiteY7" fmla="*/ 232867 h 2359875"/>
                  <a:gd name="connsiteX8" fmla="*/ 683971 w 924153"/>
                  <a:gd name="connsiteY8" fmla="*/ 306019 h 2359875"/>
                  <a:gd name="connsiteX9" fmla="*/ 471831 w 924153"/>
                  <a:gd name="connsiteY9" fmla="*/ 437693 h 2359875"/>
                  <a:gd name="connsiteX10" fmla="*/ 507825 w 924153"/>
                  <a:gd name="connsiteY10" fmla="*/ 1181555 h 2359875"/>
                  <a:gd name="connsiteX11" fmla="*/ 507825 w 924153"/>
                  <a:gd name="connsiteY11" fmla="*/ 1610183 h 2359875"/>
                  <a:gd name="connsiteX12" fmla="*/ 507825 w 924153"/>
                  <a:gd name="connsiteY12" fmla="*/ 1753059 h 2359875"/>
                  <a:gd name="connsiteX13" fmla="*/ 852220 w 924153"/>
                  <a:gd name="connsiteY13" fmla="*/ 1820265 h 2359875"/>
                  <a:gd name="connsiteX14" fmla="*/ 874166 w 924153"/>
                  <a:gd name="connsiteY14" fmla="*/ 2003145 h 2359875"/>
                  <a:gd name="connsiteX15" fmla="*/ 650700 w 924153"/>
                  <a:gd name="connsiteY15" fmla="*/ 2181687 h 2359875"/>
                  <a:gd name="connsiteX0" fmla="*/ 549507 w 822960"/>
                  <a:gd name="connsiteY0" fmla="*/ 2181687 h 2468157"/>
                  <a:gd name="connsiteX1" fmla="*/ 114605 w 822960"/>
                  <a:gd name="connsiteY1" fmla="*/ 2354275 h 2468157"/>
                  <a:gd name="connsiteX2" fmla="*/ 4877 w 822960"/>
                  <a:gd name="connsiteY2" fmla="*/ 1498397 h 2468157"/>
                  <a:gd name="connsiteX3" fmla="*/ 143866 w 822960"/>
                  <a:gd name="connsiteY3" fmla="*/ 525475 h 2468157"/>
                  <a:gd name="connsiteX4" fmla="*/ 370637 w 822960"/>
                  <a:gd name="connsiteY4" fmla="*/ 79248 h 2468157"/>
                  <a:gd name="connsiteX5" fmla="*/ 707136 w 822960"/>
                  <a:gd name="connsiteY5" fmla="*/ 49987 h 2468157"/>
                  <a:gd name="connsiteX6" fmla="*/ 802234 w 822960"/>
                  <a:gd name="connsiteY6" fmla="*/ 232867 h 2468157"/>
                  <a:gd name="connsiteX7" fmla="*/ 582778 w 822960"/>
                  <a:gd name="connsiteY7" fmla="*/ 306019 h 2468157"/>
                  <a:gd name="connsiteX8" fmla="*/ 370638 w 822960"/>
                  <a:gd name="connsiteY8" fmla="*/ 437693 h 2468157"/>
                  <a:gd name="connsiteX9" fmla="*/ 406632 w 822960"/>
                  <a:gd name="connsiteY9" fmla="*/ 1181555 h 2468157"/>
                  <a:gd name="connsiteX10" fmla="*/ 406632 w 822960"/>
                  <a:gd name="connsiteY10" fmla="*/ 1610183 h 2468157"/>
                  <a:gd name="connsiteX11" fmla="*/ 406632 w 822960"/>
                  <a:gd name="connsiteY11" fmla="*/ 1753059 h 2468157"/>
                  <a:gd name="connsiteX12" fmla="*/ 751027 w 822960"/>
                  <a:gd name="connsiteY12" fmla="*/ 1820265 h 2468157"/>
                  <a:gd name="connsiteX13" fmla="*/ 772973 w 822960"/>
                  <a:gd name="connsiteY13" fmla="*/ 2003145 h 2468157"/>
                  <a:gd name="connsiteX14" fmla="*/ 549507 w 822960"/>
                  <a:gd name="connsiteY14" fmla="*/ 2181687 h 2468157"/>
                  <a:gd name="connsiteX0" fmla="*/ 564612 w 838065"/>
                  <a:gd name="connsiteY0" fmla="*/ 2181687 h 2224131"/>
                  <a:gd name="connsiteX1" fmla="*/ 278860 w 838065"/>
                  <a:gd name="connsiteY1" fmla="*/ 2110249 h 2224131"/>
                  <a:gd name="connsiteX2" fmla="*/ 19982 w 838065"/>
                  <a:gd name="connsiteY2" fmla="*/ 1498397 h 2224131"/>
                  <a:gd name="connsiteX3" fmla="*/ 158971 w 838065"/>
                  <a:gd name="connsiteY3" fmla="*/ 525475 h 2224131"/>
                  <a:gd name="connsiteX4" fmla="*/ 385742 w 838065"/>
                  <a:gd name="connsiteY4" fmla="*/ 79248 h 2224131"/>
                  <a:gd name="connsiteX5" fmla="*/ 722241 w 838065"/>
                  <a:gd name="connsiteY5" fmla="*/ 49987 h 2224131"/>
                  <a:gd name="connsiteX6" fmla="*/ 817339 w 838065"/>
                  <a:gd name="connsiteY6" fmla="*/ 232867 h 2224131"/>
                  <a:gd name="connsiteX7" fmla="*/ 597883 w 838065"/>
                  <a:gd name="connsiteY7" fmla="*/ 306019 h 2224131"/>
                  <a:gd name="connsiteX8" fmla="*/ 385743 w 838065"/>
                  <a:gd name="connsiteY8" fmla="*/ 437693 h 2224131"/>
                  <a:gd name="connsiteX9" fmla="*/ 421737 w 838065"/>
                  <a:gd name="connsiteY9" fmla="*/ 1181555 h 2224131"/>
                  <a:gd name="connsiteX10" fmla="*/ 421737 w 838065"/>
                  <a:gd name="connsiteY10" fmla="*/ 1610183 h 2224131"/>
                  <a:gd name="connsiteX11" fmla="*/ 421737 w 838065"/>
                  <a:gd name="connsiteY11" fmla="*/ 1753059 h 2224131"/>
                  <a:gd name="connsiteX12" fmla="*/ 766132 w 838065"/>
                  <a:gd name="connsiteY12" fmla="*/ 1820265 h 2224131"/>
                  <a:gd name="connsiteX13" fmla="*/ 788078 w 838065"/>
                  <a:gd name="connsiteY13" fmla="*/ 2003145 h 2224131"/>
                  <a:gd name="connsiteX14" fmla="*/ 564612 w 838065"/>
                  <a:gd name="connsiteY14" fmla="*/ 2181687 h 2224131"/>
                  <a:gd name="connsiteX0" fmla="*/ 435361 w 708814"/>
                  <a:gd name="connsiteY0" fmla="*/ 2181687 h 2217406"/>
                  <a:gd name="connsiteX1" fmla="*/ 149609 w 708814"/>
                  <a:gd name="connsiteY1" fmla="*/ 2110249 h 2217406"/>
                  <a:gd name="connsiteX2" fmla="*/ 78172 w 708814"/>
                  <a:gd name="connsiteY2" fmla="*/ 1538745 h 2217406"/>
                  <a:gd name="connsiteX3" fmla="*/ 29720 w 708814"/>
                  <a:gd name="connsiteY3" fmla="*/ 525475 h 2217406"/>
                  <a:gd name="connsiteX4" fmla="*/ 256491 w 708814"/>
                  <a:gd name="connsiteY4" fmla="*/ 79248 h 2217406"/>
                  <a:gd name="connsiteX5" fmla="*/ 592990 w 708814"/>
                  <a:gd name="connsiteY5" fmla="*/ 49987 h 2217406"/>
                  <a:gd name="connsiteX6" fmla="*/ 688088 w 708814"/>
                  <a:gd name="connsiteY6" fmla="*/ 232867 h 2217406"/>
                  <a:gd name="connsiteX7" fmla="*/ 468632 w 708814"/>
                  <a:gd name="connsiteY7" fmla="*/ 306019 h 2217406"/>
                  <a:gd name="connsiteX8" fmla="*/ 256492 w 708814"/>
                  <a:gd name="connsiteY8" fmla="*/ 437693 h 2217406"/>
                  <a:gd name="connsiteX9" fmla="*/ 292486 w 708814"/>
                  <a:gd name="connsiteY9" fmla="*/ 1181555 h 2217406"/>
                  <a:gd name="connsiteX10" fmla="*/ 292486 w 708814"/>
                  <a:gd name="connsiteY10" fmla="*/ 1610183 h 2217406"/>
                  <a:gd name="connsiteX11" fmla="*/ 292486 w 708814"/>
                  <a:gd name="connsiteY11" fmla="*/ 1753059 h 2217406"/>
                  <a:gd name="connsiteX12" fmla="*/ 636881 w 708814"/>
                  <a:gd name="connsiteY12" fmla="*/ 1820265 h 2217406"/>
                  <a:gd name="connsiteX13" fmla="*/ 658827 w 708814"/>
                  <a:gd name="connsiteY13" fmla="*/ 2003145 h 2217406"/>
                  <a:gd name="connsiteX14" fmla="*/ 435361 w 708814"/>
                  <a:gd name="connsiteY14" fmla="*/ 2181687 h 2217406"/>
                  <a:gd name="connsiteX0" fmla="*/ 506799 w 708814"/>
                  <a:gd name="connsiteY0" fmla="*/ 2110249 h 2205500"/>
                  <a:gd name="connsiteX1" fmla="*/ 149609 w 708814"/>
                  <a:gd name="connsiteY1" fmla="*/ 2110249 h 2205500"/>
                  <a:gd name="connsiteX2" fmla="*/ 78172 w 708814"/>
                  <a:gd name="connsiteY2" fmla="*/ 1538745 h 2205500"/>
                  <a:gd name="connsiteX3" fmla="*/ 29720 w 708814"/>
                  <a:gd name="connsiteY3" fmla="*/ 525475 h 2205500"/>
                  <a:gd name="connsiteX4" fmla="*/ 256491 w 708814"/>
                  <a:gd name="connsiteY4" fmla="*/ 79248 h 2205500"/>
                  <a:gd name="connsiteX5" fmla="*/ 592990 w 708814"/>
                  <a:gd name="connsiteY5" fmla="*/ 49987 h 2205500"/>
                  <a:gd name="connsiteX6" fmla="*/ 688088 w 708814"/>
                  <a:gd name="connsiteY6" fmla="*/ 232867 h 2205500"/>
                  <a:gd name="connsiteX7" fmla="*/ 468632 w 708814"/>
                  <a:gd name="connsiteY7" fmla="*/ 306019 h 2205500"/>
                  <a:gd name="connsiteX8" fmla="*/ 256492 w 708814"/>
                  <a:gd name="connsiteY8" fmla="*/ 437693 h 2205500"/>
                  <a:gd name="connsiteX9" fmla="*/ 292486 w 708814"/>
                  <a:gd name="connsiteY9" fmla="*/ 1181555 h 2205500"/>
                  <a:gd name="connsiteX10" fmla="*/ 292486 w 708814"/>
                  <a:gd name="connsiteY10" fmla="*/ 1610183 h 2205500"/>
                  <a:gd name="connsiteX11" fmla="*/ 292486 w 708814"/>
                  <a:gd name="connsiteY11" fmla="*/ 1753059 h 2205500"/>
                  <a:gd name="connsiteX12" fmla="*/ 636881 w 708814"/>
                  <a:gd name="connsiteY12" fmla="*/ 1820265 h 2205500"/>
                  <a:gd name="connsiteX13" fmla="*/ 658827 w 708814"/>
                  <a:gd name="connsiteY13" fmla="*/ 2003145 h 2205500"/>
                  <a:gd name="connsiteX14" fmla="*/ 506799 w 708814"/>
                  <a:gd name="connsiteY14" fmla="*/ 2110249 h 2205500"/>
                  <a:gd name="connsiteX0" fmla="*/ 506799 w 708814"/>
                  <a:gd name="connsiteY0" fmla="*/ 2110249 h 2134062"/>
                  <a:gd name="connsiteX1" fmla="*/ 149609 w 708814"/>
                  <a:gd name="connsiteY1" fmla="*/ 2038811 h 2134062"/>
                  <a:gd name="connsiteX2" fmla="*/ 78172 w 708814"/>
                  <a:gd name="connsiteY2" fmla="*/ 1538745 h 2134062"/>
                  <a:gd name="connsiteX3" fmla="*/ 29720 w 708814"/>
                  <a:gd name="connsiteY3" fmla="*/ 525475 h 2134062"/>
                  <a:gd name="connsiteX4" fmla="*/ 256491 w 708814"/>
                  <a:gd name="connsiteY4" fmla="*/ 79248 h 2134062"/>
                  <a:gd name="connsiteX5" fmla="*/ 592990 w 708814"/>
                  <a:gd name="connsiteY5" fmla="*/ 49987 h 2134062"/>
                  <a:gd name="connsiteX6" fmla="*/ 688088 w 708814"/>
                  <a:gd name="connsiteY6" fmla="*/ 232867 h 2134062"/>
                  <a:gd name="connsiteX7" fmla="*/ 468632 w 708814"/>
                  <a:gd name="connsiteY7" fmla="*/ 306019 h 2134062"/>
                  <a:gd name="connsiteX8" fmla="*/ 256492 w 708814"/>
                  <a:gd name="connsiteY8" fmla="*/ 437693 h 2134062"/>
                  <a:gd name="connsiteX9" fmla="*/ 292486 w 708814"/>
                  <a:gd name="connsiteY9" fmla="*/ 1181555 h 2134062"/>
                  <a:gd name="connsiteX10" fmla="*/ 292486 w 708814"/>
                  <a:gd name="connsiteY10" fmla="*/ 1610183 h 2134062"/>
                  <a:gd name="connsiteX11" fmla="*/ 292486 w 708814"/>
                  <a:gd name="connsiteY11" fmla="*/ 1753059 h 2134062"/>
                  <a:gd name="connsiteX12" fmla="*/ 636881 w 708814"/>
                  <a:gd name="connsiteY12" fmla="*/ 1820265 h 2134062"/>
                  <a:gd name="connsiteX13" fmla="*/ 658827 w 708814"/>
                  <a:gd name="connsiteY13" fmla="*/ 2003145 h 2134062"/>
                  <a:gd name="connsiteX14" fmla="*/ 506799 w 708814"/>
                  <a:gd name="connsiteY14" fmla="*/ 2110249 h 2134062"/>
                  <a:gd name="connsiteX0" fmla="*/ 506799 w 708814"/>
                  <a:gd name="connsiteY0" fmla="*/ 2110249 h 2134062"/>
                  <a:gd name="connsiteX1" fmla="*/ 149609 w 708814"/>
                  <a:gd name="connsiteY1" fmla="*/ 2038811 h 2134062"/>
                  <a:gd name="connsiteX2" fmla="*/ 78172 w 708814"/>
                  <a:gd name="connsiteY2" fmla="*/ 1538745 h 2134062"/>
                  <a:gd name="connsiteX3" fmla="*/ 29720 w 708814"/>
                  <a:gd name="connsiteY3" fmla="*/ 525475 h 2134062"/>
                  <a:gd name="connsiteX4" fmla="*/ 256491 w 708814"/>
                  <a:gd name="connsiteY4" fmla="*/ 79248 h 2134062"/>
                  <a:gd name="connsiteX5" fmla="*/ 592990 w 708814"/>
                  <a:gd name="connsiteY5" fmla="*/ 49987 h 2134062"/>
                  <a:gd name="connsiteX6" fmla="*/ 688088 w 708814"/>
                  <a:gd name="connsiteY6" fmla="*/ 232867 h 2134062"/>
                  <a:gd name="connsiteX7" fmla="*/ 468632 w 708814"/>
                  <a:gd name="connsiteY7" fmla="*/ 306019 h 2134062"/>
                  <a:gd name="connsiteX8" fmla="*/ 256492 w 708814"/>
                  <a:gd name="connsiteY8" fmla="*/ 437693 h 2134062"/>
                  <a:gd name="connsiteX9" fmla="*/ 292486 w 708814"/>
                  <a:gd name="connsiteY9" fmla="*/ 1181555 h 2134062"/>
                  <a:gd name="connsiteX10" fmla="*/ 292486 w 708814"/>
                  <a:gd name="connsiteY10" fmla="*/ 1610183 h 2134062"/>
                  <a:gd name="connsiteX11" fmla="*/ 292486 w 708814"/>
                  <a:gd name="connsiteY11" fmla="*/ 1753059 h 2134062"/>
                  <a:gd name="connsiteX12" fmla="*/ 636881 w 708814"/>
                  <a:gd name="connsiteY12" fmla="*/ 1820265 h 2134062"/>
                  <a:gd name="connsiteX13" fmla="*/ 658827 w 708814"/>
                  <a:gd name="connsiteY13" fmla="*/ 2003145 h 2134062"/>
                  <a:gd name="connsiteX14" fmla="*/ 506799 w 708814"/>
                  <a:gd name="connsiteY14" fmla="*/ 2110249 h 2134062"/>
                  <a:gd name="connsiteX0" fmla="*/ 436707 w 638722"/>
                  <a:gd name="connsiteY0" fmla="*/ 2110249 h 2134062"/>
                  <a:gd name="connsiteX1" fmla="*/ 79517 w 638722"/>
                  <a:gd name="connsiteY1" fmla="*/ 2038811 h 2134062"/>
                  <a:gd name="connsiteX2" fmla="*/ 8080 w 638722"/>
                  <a:gd name="connsiteY2" fmla="*/ 1538745 h 2134062"/>
                  <a:gd name="connsiteX3" fmla="*/ 31034 w 638722"/>
                  <a:gd name="connsiteY3" fmla="*/ 525475 h 2134062"/>
                  <a:gd name="connsiteX4" fmla="*/ 186399 w 638722"/>
                  <a:gd name="connsiteY4" fmla="*/ 79248 h 2134062"/>
                  <a:gd name="connsiteX5" fmla="*/ 522898 w 638722"/>
                  <a:gd name="connsiteY5" fmla="*/ 49987 h 2134062"/>
                  <a:gd name="connsiteX6" fmla="*/ 617996 w 638722"/>
                  <a:gd name="connsiteY6" fmla="*/ 232867 h 2134062"/>
                  <a:gd name="connsiteX7" fmla="*/ 398540 w 638722"/>
                  <a:gd name="connsiteY7" fmla="*/ 306019 h 2134062"/>
                  <a:gd name="connsiteX8" fmla="*/ 186400 w 638722"/>
                  <a:gd name="connsiteY8" fmla="*/ 437693 h 2134062"/>
                  <a:gd name="connsiteX9" fmla="*/ 222394 w 638722"/>
                  <a:gd name="connsiteY9" fmla="*/ 1181555 h 2134062"/>
                  <a:gd name="connsiteX10" fmla="*/ 222394 w 638722"/>
                  <a:gd name="connsiteY10" fmla="*/ 1610183 h 2134062"/>
                  <a:gd name="connsiteX11" fmla="*/ 222394 w 638722"/>
                  <a:gd name="connsiteY11" fmla="*/ 1753059 h 2134062"/>
                  <a:gd name="connsiteX12" fmla="*/ 566789 w 638722"/>
                  <a:gd name="connsiteY12" fmla="*/ 1820265 h 2134062"/>
                  <a:gd name="connsiteX13" fmla="*/ 588735 w 638722"/>
                  <a:gd name="connsiteY13" fmla="*/ 2003145 h 2134062"/>
                  <a:gd name="connsiteX14" fmla="*/ 436707 w 638722"/>
                  <a:gd name="connsiteY14" fmla="*/ 2110249 h 2134062"/>
                  <a:gd name="connsiteX0" fmla="*/ 423492 w 625507"/>
                  <a:gd name="connsiteY0" fmla="*/ 2110249 h 2134062"/>
                  <a:gd name="connsiteX1" fmla="*/ 66302 w 625507"/>
                  <a:gd name="connsiteY1" fmla="*/ 2038811 h 2134062"/>
                  <a:gd name="connsiteX2" fmla="*/ 66271 w 625507"/>
                  <a:gd name="connsiteY2" fmla="*/ 1538745 h 2134062"/>
                  <a:gd name="connsiteX3" fmla="*/ 17819 w 625507"/>
                  <a:gd name="connsiteY3" fmla="*/ 525475 h 2134062"/>
                  <a:gd name="connsiteX4" fmla="*/ 173184 w 625507"/>
                  <a:gd name="connsiteY4" fmla="*/ 79248 h 2134062"/>
                  <a:gd name="connsiteX5" fmla="*/ 509683 w 625507"/>
                  <a:gd name="connsiteY5" fmla="*/ 49987 h 2134062"/>
                  <a:gd name="connsiteX6" fmla="*/ 604781 w 625507"/>
                  <a:gd name="connsiteY6" fmla="*/ 232867 h 2134062"/>
                  <a:gd name="connsiteX7" fmla="*/ 385325 w 625507"/>
                  <a:gd name="connsiteY7" fmla="*/ 306019 h 2134062"/>
                  <a:gd name="connsiteX8" fmla="*/ 173185 w 625507"/>
                  <a:gd name="connsiteY8" fmla="*/ 437693 h 2134062"/>
                  <a:gd name="connsiteX9" fmla="*/ 209179 w 625507"/>
                  <a:gd name="connsiteY9" fmla="*/ 1181555 h 2134062"/>
                  <a:gd name="connsiteX10" fmla="*/ 209179 w 625507"/>
                  <a:gd name="connsiteY10" fmla="*/ 1610183 h 2134062"/>
                  <a:gd name="connsiteX11" fmla="*/ 209179 w 625507"/>
                  <a:gd name="connsiteY11" fmla="*/ 1753059 h 2134062"/>
                  <a:gd name="connsiteX12" fmla="*/ 553574 w 625507"/>
                  <a:gd name="connsiteY12" fmla="*/ 1820265 h 2134062"/>
                  <a:gd name="connsiteX13" fmla="*/ 575520 w 625507"/>
                  <a:gd name="connsiteY13" fmla="*/ 2003145 h 2134062"/>
                  <a:gd name="connsiteX14" fmla="*/ 423492 w 625507"/>
                  <a:gd name="connsiteY14" fmla="*/ 2110249 h 2134062"/>
                  <a:gd name="connsiteX0" fmla="*/ 423492 w 625507"/>
                  <a:gd name="connsiteY0" fmla="*/ 2110249 h 2134062"/>
                  <a:gd name="connsiteX1" fmla="*/ 66302 w 625507"/>
                  <a:gd name="connsiteY1" fmla="*/ 2038811 h 2134062"/>
                  <a:gd name="connsiteX2" fmla="*/ 66271 w 625507"/>
                  <a:gd name="connsiteY2" fmla="*/ 1538745 h 2134062"/>
                  <a:gd name="connsiteX3" fmla="*/ 17819 w 625507"/>
                  <a:gd name="connsiteY3" fmla="*/ 525475 h 2134062"/>
                  <a:gd name="connsiteX4" fmla="*/ 173184 w 625507"/>
                  <a:gd name="connsiteY4" fmla="*/ 79248 h 2134062"/>
                  <a:gd name="connsiteX5" fmla="*/ 509683 w 625507"/>
                  <a:gd name="connsiteY5" fmla="*/ 49987 h 2134062"/>
                  <a:gd name="connsiteX6" fmla="*/ 604781 w 625507"/>
                  <a:gd name="connsiteY6" fmla="*/ 232867 h 2134062"/>
                  <a:gd name="connsiteX7" fmla="*/ 385325 w 625507"/>
                  <a:gd name="connsiteY7" fmla="*/ 306019 h 2134062"/>
                  <a:gd name="connsiteX8" fmla="*/ 173185 w 625507"/>
                  <a:gd name="connsiteY8" fmla="*/ 437693 h 2134062"/>
                  <a:gd name="connsiteX9" fmla="*/ 209179 w 625507"/>
                  <a:gd name="connsiteY9" fmla="*/ 1181555 h 2134062"/>
                  <a:gd name="connsiteX10" fmla="*/ 209179 w 625507"/>
                  <a:gd name="connsiteY10" fmla="*/ 1610183 h 2134062"/>
                  <a:gd name="connsiteX11" fmla="*/ 209179 w 625507"/>
                  <a:gd name="connsiteY11" fmla="*/ 1753059 h 2134062"/>
                  <a:gd name="connsiteX12" fmla="*/ 553574 w 625507"/>
                  <a:gd name="connsiteY12" fmla="*/ 1820265 h 2134062"/>
                  <a:gd name="connsiteX13" fmla="*/ 575520 w 625507"/>
                  <a:gd name="connsiteY13" fmla="*/ 2003145 h 2134062"/>
                  <a:gd name="connsiteX14" fmla="*/ 423492 w 625507"/>
                  <a:gd name="connsiteY14" fmla="*/ 2110249 h 2134062"/>
                  <a:gd name="connsiteX0" fmla="*/ 423492 w 625507"/>
                  <a:gd name="connsiteY0" fmla="*/ 2110249 h 2134062"/>
                  <a:gd name="connsiteX1" fmla="*/ 66302 w 625507"/>
                  <a:gd name="connsiteY1" fmla="*/ 2038811 h 2134062"/>
                  <a:gd name="connsiteX2" fmla="*/ 66271 w 625507"/>
                  <a:gd name="connsiteY2" fmla="*/ 1538745 h 2134062"/>
                  <a:gd name="connsiteX3" fmla="*/ 17819 w 625507"/>
                  <a:gd name="connsiteY3" fmla="*/ 525475 h 2134062"/>
                  <a:gd name="connsiteX4" fmla="*/ 173184 w 625507"/>
                  <a:gd name="connsiteY4" fmla="*/ 79248 h 2134062"/>
                  <a:gd name="connsiteX5" fmla="*/ 509683 w 625507"/>
                  <a:gd name="connsiteY5" fmla="*/ 49987 h 2134062"/>
                  <a:gd name="connsiteX6" fmla="*/ 604781 w 625507"/>
                  <a:gd name="connsiteY6" fmla="*/ 232867 h 2134062"/>
                  <a:gd name="connsiteX7" fmla="*/ 385325 w 625507"/>
                  <a:gd name="connsiteY7" fmla="*/ 306019 h 2134062"/>
                  <a:gd name="connsiteX8" fmla="*/ 173185 w 625507"/>
                  <a:gd name="connsiteY8" fmla="*/ 437693 h 2134062"/>
                  <a:gd name="connsiteX9" fmla="*/ 209179 w 625507"/>
                  <a:gd name="connsiteY9" fmla="*/ 1181555 h 2134062"/>
                  <a:gd name="connsiteX10" fmla="*/ 209179 w 625507"/>
                  <a:gd name="connsiteY10" fmla="*/ 1610183 h 2134062"/>
                  <a:gd name="connsiteX11" fmla="*/ 209179 w 625507"/>
                  <a:gd name="connsiteY11" fmla="*/ 1753059 h 2134062"/>
                  <a:gd name="connsiteX12" fmla="*/ 553574 w 625507"/>
                  <a:gd name="connsiteY12" fmla="*/ 1820265 h 2134062"/>
                  <a:gd name="connsiteX13" fmla="*/ 575520 w 625507"/>
                  <a:gd name="connsiteY13" fmla="*/ 2003145 h 2134062"/>
                  <a:gd name="connsiteX14" fmla="*/ 423492 w 625507"/>
                  <a:gd name="connsiteY14" fmla="*/ 2110249 h 2134062"/>
                  <a:gd name="connsiteX0" fmla="*/ 423492 w 625507"/>
                  <a:gd name="connsiteY0" fmla="*/ 2110249 h 2134062"/>
                  <a:gd name="connsiteX1" fmla="*/ 66302 w 625507"/>
                  <a:gd name="connsiteY1" fmla="*/ 2038811 h 2134062"/>
                  <a:gd name="connsiteX2" fmla="*/ 66271 w 625507"/>
                  <a:gd name="connsiteY2" fmla="*/ 1538745 h 2134062"/>
                  <a:gd name="connsiteX3" fmla="*/ 17819 w 625507"/>
                  <a:gd name="connsiteY3" fmla="*/ 525475 h 2134062"/>
                  <a:gd name="connsiteX4" fmla="*/ 173184 w 625507"/>
                  <a:gd name="connsiteY4" fmla="*/ 79248 h 2134062"/>
                  <a:gd name="connsiteX5" fmla="*/ 509683 w 625507"/>
                  <a:gd name="connsiteY5" fmla="*/ 49987 h 2134062"/>
                  <a:gd name="connsiteX6" fmla="*/ 604781 w 625507"/>
                  <a:gd name="connsiteY6" fmla="*/ 232867 h 2134062"/>
                  <a:gd name="connsiteX7" fmla="*/ 385325 w 625507"/>
                  <a:gd name="connsiteY7" fmla="*/ 306019 h 2134062"/>
                  <a:gd name="connsiteX8" fmla="*/ 173185 w 625507"/>
                  <a:gd name="connsiteY8" fmla="*/ 437693 h 2134062"/>
                  <a:gd name="connsiteX9" fmla="*/ 209179 w 625507"/>
                  <a:gd name="connsiteY9" fmla="*/ 1181555 h 2134062"/>
                  <a:gd name="connsiteX10" fmla="*/ 209179 w 625507"/>
                  <a:gd name="connsiteY10" fmla="*/ 1610183 h 2134062"/>
                  <a:gd name="connsiteX11" fmla="*/ 280585 w 625507"/>
                  <a:gd name="connsiteY11" fmla="*/ 1753059 h 2134062"/>
                  <a:gd name="connsiteX12" fmla="*/ 553574 w 625507"/>
                  <a:gd name="connsiteY12" fmla="*/ 1820265 h 2134062"/>
                  <a:gd name="connsiteX13" fmla="*/ 575520 w 625507"/>
                  <a:gd name="connsiteY13" fmla="*/ 2003145 h 2134062"/>
                  <a:gd name="connsiteX14" fmla="*/ 423492 w 625507"/>
                  <a:gd name="connsiteY14" fmla="*/ 2110249 h 2134062"/>
                  <a:gd name="connsiteX0" fmla="*/ 416727 w 618742"/>
                  <a:gd name="connsiteY0" fmla="*/ 2110249 h 2134062"/>
                  <a:gd name="connsiteX1" fmla="*/ 59537 w 618742"/>
                  <a:gd name="connsiteY1" fmla="*/ 2038811 h 2134062"/>
                  <a:gd name="connsiteX2" fmla="*/ 59506 w 618742"/>
                  <a:gd name="connsiteY2" fmla="*/ 1538745 h 2134062"/>
                  <a:gd name="connsiteX3" fmla="*/ 82460 w 618742"/>
                  <a:gd name="connsiteY3" fmla="*/ 525475 h 2134062"/>
                  <a:gd name="connsiteX4" fmla="*/ 166419 w 618742"/>
                  <a:gd name="connsiteY4" fmla="*/ 79248 h 2134062"/>
                  <a:gd name="connsiteX5" fmla="*/ 502918 w 618742"/>
                  <a:gd name="connsiteY5" fmla="*/ 49987 h 2134062"/>
                  <a:gd name="connsiteX6" fmla="*/ 598016 w 618742"/>
                  <a:gd name="connsiteY6" fmla="*/ 232867 h 2134062"/>
                  <a:gd name="connsiteX7" fmla="*/ 378560 w 618742"/>
                  <a:gd name="connsiteY7" fmla="*/ 306019 h 2134062"/>
                  <a:gd name="connsiteX8" fmla="*/ 166420 w 618742"/>
                  <a:gd name="connsiteY8" fmla="*/ 437693 h 2134062"/>
                  <a:gd name="connsiteX9" fmla="*/ 202414 w 618742"/>
                  <a:gd name="connsiteY9" fmla="*/ 1181555 h 2134062"/>
                  <a:gd name="connsiteX10" fmla="*/ 202414 w 618742"/>
                  <a:gd name="connsiteY10" fmla="*/ 1610183 h 2134062"/>
                  <a:gd name="connsiteX11" fmla="*/ 273820 w 618742"/>
                  <a:gd name="connsiteY11" fmla="*/ 1753059 h 2134062"/>
                  <a:gd name="connsiteX12" fmla="*/ 546809 w 618742"/>
                  <a:gd name="connsiteY12" fmla="*/ 1820265 h 2134062"/>
                  <a:gd name="connsiteX13" fmla="*/ 568755 w 618742"/>
                  <a:gd name="connsiteY13" fmla="*/ 2003145 h 2134062"/>
                  <a:gd name="connsiteX14" fmla="*/ 416727 w 618742"/>
                  <a:gd name="connsiteY14" fmla="*/ 2110249 h 2134062"/>
                  <a:gd name="connsiteX0" fmla="*/ 416727 w 618742"/>
                  <a:gd name="connsiteY0" fmla="*/ 2110249 h 2134062"/>
                  <a:gd name="connsiteX1" fmla="*/ 59537 w 618742"/>
                  <a:gd name="connsiteY1" fmla="*/ 2038811 h 2134062"/>
                  <a:gd name="connsiteX2" fmla="*/ 59506 w 618742"/>
                  <a:gd name="connsiteY2" fmla="*/ 1538745 h 2134062"/>
                  <a:gd name="connsiteX3" fmla="*/ 82460 w 618742"/>
                  <a:gd name="connsiteY3" fmla="*/ 525475 h 2134062"/>
                  <a:gd name="connsiteX4" fmla="*/ 166419 w 618742"/>
                  <a:gd name="connsiteY4" fmla="*/ 79248 h 2134062"/>
                  <a:gd name="connsiteX5" fmla="*/ 502918 w 618742"/>
                  <a:gd name="connsiteY5" fmla="*/ 49987 h 2134062"/>
                  <a:gd name="connsiteX6" fmla="*/ 598016 w 618742"/>
                  <a:gd name="connsiteY6" fmla="*/ 232867 h 2134062"/>
                  <a:gd name="connsiteX7" fmla="*/ 378560 w 618742"/>
                  <a:gd name="connsiteY7" fmla="*/ 306019 h 2134062"/>
                  <a:gd name="connsiteX8" fmla="*/ 166420 w 618742"/>
                  <a:gd name="connsiteY8" fmla="*/ 437693 h 2134062"/>
                  <a:gd name="connsiteX9" fmla="*/ 202414 w 618742"/>
                  <a:gd name="connsiteY9" fmla="*/ 1181555 h 2134062"/>
                  <a:gd name="connsiteX10" fmla="*/ 202414 w 618742"/>
                  <a:gd name="connsiteY10" fmla="*/ 1610183 h 2134062"/>
                  <a:gd name="connsiteX11" fmla="*/ 273820 w 618742"/>
                  <a:gd name="connsiteY11" fmla="*/ 1753059 h 2134062"/>
                  <a:gd name="connsiteX12" fmla="*/ 546809 w 618742"/>
                  <a:gd name="connsiteY12" fmla="*/ 1820265 h 2134062"/>
                  <a:gd name="connsiteX13" fmla="*/ 568755 w 618742"/>
                  <a:gd name="connsiteY13" fmla="*/ 2003145 h 2134062"/>
                  <a:gd name="connsiteX14" fmla="*/ 416727 w 618742"/>
                  <a:gd name="connsiteY14" fmla="*/ 2110249 h 2134062"/>
                  <a:gd name="connsiteX0" fmla="*/ 416727 w 618742"/>
                  <a:gd name="connsiteY0" fmla="*/ 2110249 h 2134062"/>
                  <a:gd name="connsiteX1" fmla="*/ 59537 w 618742"/>
                  <a:gd name="connsiteY1" fmla="*/ 2038811 h 2134062"/>
                  <a:gd name="connsiteX2" fmla="*/ 59506 w 618742"/>
                  <a:gd name="connsiteY2" fmla="*/ 1538745 h 2134062"/>
                  <a:gd name="connsiteX3" fmla="*/ 82460 w 618742"/>
                  <a:gd name="connsiteY3" fmla="*/ 525475 h 2134062"/>
                  <a:gd name="connsiteX4" fmla="*/ 166419 w 618742"/>
                  <a:gd name="connsiteY4" fmla="*/ 79248 h 2134062"/>
                  <a:gd name="connsiteX5" fmla="*/ 502918 w 618742"/>
                  <a:gd name="connsiteY5" fmla="*/ 49987 h 2134062"/>
                  <a:gd name="connsiteX6" fmla="*/ 598016 w 618742"/>
                  <a:gd name="connsiteY6" fmla="*/ 232867 h 2134062"/>
                  <a:gd name="connsiteX7" fmla="*/ 378560 w 618742"/>
                  <a:gd name="connsiteY7" fmla="*/ 306019 h 2134062"/>
                  <a:gd name="connsiteX8" fmla="*/ 166420 w 618742"/>
                  <a:gd name="connsiteY8" fmla="*/ 437693 h 2134062"/>
                  <a:gd name="connsiteX9" fmla="*/ 202414 w 618742"/>
                  <a:gd name="connsiteY9" fmla="*/ 1181555 h 2134062"/>
                  <a:gd name="connsiteX10" fmla="*/ 202414 w 618742"/>
                  <a:gd name="connsiteY10" fmla="*/ 1610183 h 2134062"/>
                  <a:gd name="connsiteX11" fmla="*/ 273820 w 618742"/>
                  <a:gd name="connsiteY11" fmla="*/ 1753059 h 2134062"/>
                  <a:gd name="connsiteX12" fmla="*/ 546809 w 618742"/>
                  <a:gd name="connsiteY12" fmla="*/ 1820265 h 2134062"/>
                  <a:gd name="connsiteX13" fmla="*/ 568755 w 618742"/>
                  <a:gd name="connsiteY13" fmla="*/ 2003145 h 2134062"/>
                  <a:gd name="connsiteX14" fmla="*/ 416727 w 618742"/>
                  <a:gd name="connsiteY14" fmla="*/ 2110249 h 2134062"/>
                  <a:gd name="connsiteX0" fmla="*/ 416727 w 618742"/>
                  <a:gd name="connsiteY0" fmla="*/ 2110249 h 2134062"/>
                  <a:gd name="connsiteX1" fmla="*/ 59537 w 618742"/>
                  <a:gd name="connsiteY1" fmla="*/ 2038811 h 2134062"/>
                  <a:gd name="connsiteX2" fmla="*/ 59506 w 618742"/>
                  <a:gd name="connsiteY2" fmla="*/ 1538745 h 2134062"/>
                  <a:gd name="connsiteX3" fmla="*/ 82460 w 618742"/>
                  <a:gd name="connsiteY3" fmla="*/ 525475 h 2134062"/>
                  <a:gd name="connsiteX4" fmla="*/ 166419 w 618742"/>
                  <a:gd name="connsiteY4" fmla="*/ 79248 h 2134062"/>
                  <a:gd name="connsiteX5" fmla="*/ 502918 w 618742"/>
                  <a:gd name="connsiteY5" fmla="*/ 49987 h 2134062"/>
                  <a:gd name="connsiteX6" fmla="*/ 598016 w 618742"/>
                  <a:gd name="connsiteY6" fmla="*/ 232867 h 2134062"/>
                  <a:gd name="connsiteX7" fmla="*/ 378560 w 618742"/>
                  <a:gd name="connsiteY7" fmla="*/ 306019 h 2134062"/>
                  <a:gd name="connsiteX8" fmla="*/ 166420 w 618742"/>
                  <a:gd name="connsiteY8" fmla="*/ 437693 h 2134062"/>
                  <a:gd name="connsiteX9" fmla="*/ 202414 w 618742"/>
                  <a:gd name="connsiteY9" fmla="*/ 1181555 h 2134062"/>
                  <a:gd name="connsiteX10" fmla="*/ 202414 w 618742"/>
                  <a:gd name="connsiteY10" fmla="*/ 1610183 h 2134062"/>
                  <a:gd name="connsiteX11" fmla="*/ 273820 w 618742"/>
                  <a:gd name="connsiteY11" fmla="*/ 1753059 h 2134062"/>
                  <a:gd name="connsiteX12" fmla="*/ 546809 w 618742"/>
                  <a:gd name="connsiteY12" fmla="*/ 1820265 h 2134062"/>
                  <a:gd name="connsiteX13" fmla="*/ 568755 w 618742"/>
                  <a:gd name="connsiteY13" fmla="*/ 2003145 h 2134062"/>
                  <a:gd name="connsiteX14" fmla="*/ 416727 w 618742"/>
                  <a:gd name="connsiteY14" fmla="*/ 2110249 h 2134062"/>
                  <a:gd name="connsiteX0" fmla="*/ 416727 w 618742"/>
                  <a:gd name="connsiteY0" fmla="*/ 2110249 h 2134062"/>
                  <a:gd name="connsiteX1" fmla="*/ 59537 w 618742"/>
                  <a:gd name="connsiteY1" fmla="*/ 2038811 h 2134062"/>
                  <a:gd name="connsiteX2" fmla="*/ 59506 w 618742"/>
                  <a:gd name="connsiteY2" fmla="*/ 1538745 h 2134062"/>
                  <a:gd name="connsiteX3" fmla="*/ 82460 w 618742"/>
                  <a:gd name="connsiteY3" fmla="*/ 525475 h 2134062"/>
                  <a:gd name="connsiteX4" fmla="*/ 166419 w 618742"/>
                  <a:gd name="connsiteY4" fmla="*/ 79248 h 2134062"/>
                  <a:gd name="connsiteX5" fmla="*/ 502918 w 618742"/>
                  <a:gd name="connsiteY5" fmla="*/ 49987 h 2134062"/>
                  <a:gd name="connsiteX6" fmla="*/ 598016 w 618742"/>
                  <a:gd name="connsiteY6" fmla="*/ 232867 h 2134062"/>
                  <a:gd name="connsiteX7" fmla="*/ 378560 w 618742"/>
                  <a:gd name="connsiteY7" fmla="*/ 306019 h 2134062"/>
                  <a:gd name="connsiteX8" fmla="*/ 209180 w 618742"/>
                  <a:gd name="connsiteY8" fmla="*/ 437693 h 2134062"/>
                  <a:gd name="connsiteX9" fmla="*/ 202414 w 618742"/>
                  <a:gd name="connsiteY9" fmla="*/ 1181555 h 2134062"/>
                  <a:gd name="connsiteX10" fmla="*/ 202414 w 618742"/>
                  <a:gd name="connsiteY10" fmla="*/ 1610183 h 2134062"/>
                  <a:gd name="connsiteX11" fmla="*/ 273820 w 618742"/>
                  <a:gd name="connsiteY11" fmla="*/ 1753059 h 2134062"/>
                  <a:gd name="connsiteX12" fmla="*/ 546809 w 618742"/>
                  <a:gd name="connsiteY12" fmla="*/ 1820265 h 2134062"/>
                  <a:gd name="connsiteX13" fmla="*/ 568755 w 618742"/>
                  <a:gd name="connsiteY13" fmla="*/ 2003145 h 2134062"/>
                  <a:gd name="connsiteX14" fmla="*/ 416727 w 618742"/>
                  <a:gd name="connsiteY14" fmla="*/ 2110249 h 2134062"/>
                  <a:gd name="connsiteX0" fmla="*/ 410148 w 612163"/>
                  <a:gd name="connsiteY0" fmla="*/ 2110249 h 2143929"/>
                  <a:gd name="connsiteX1" fmla="*/ 52958 w 612163"/>
                  <a:gd name="connsiteY1" fmla="*/ 2038811 h 2143929"/>
                  <a:gd name="connsiteX2" fmla="*/ 92398 w 612163"/>
                  <a:gd name="connsiteY2" fmla="*/ 1479540 h 2143929"/>
                  <a:gd name="connsiteX3" fmla="*/ 75881 w 612163"/>
                  <a:gd name="connsiteY3" fmla="*/ 525475 h 2143929"/>
                  <a:gd name="connsiteX4" fmla="*/ 159840 w 612163"/>
                  <a:gd name="connsiteY4" fmla="*/ 79248 h 2143929"/>
                  <a:gd name="connsiteX5" fmla="*/ 496339 w 612163"/>
                  <a:gd name="connsiteY5" fmla="*/ 49987 h 2143929"/>
                  <a:gd name="connsiteX6" fmla="*/ 591437 w 612163"/>
                  <a:gd name="connsiteY6" fmla="*/ 232867 h 2143929"/>
                  <a:gd name="connsiteX7" fmla="*/ 371981 w 612163"/>
                  <a:gd name="connsiteY7" fmla="*/ 306019 h 2143929"/>
                  <a:gd name="connsiteX8" fmla="*/ 202601 w 612163"/>
                  <a:gd name="connsiteY8" fmla="*/ 437693 h 2143929"/>
                  <a:gd name="connsiteX9" fmla="*/ 195835 w 612163"/>
                  <a:gd name="connsiteY9" fmla="*/ 1181555 h 2143929"/>
                  <a:gd name="connsiteX10" fmla="*/ 195835 w 612163"/>
                  <a:gd name="connsiteY10" fmla="*/ 1610183 h 2143929"/>
                  <a:gd name="connsiteX11" fmla="*/ 267241 w 612163"/>
                  <a:gd name="connsiteY11" fmla="*/ 1753059 h 2143929"/>
                  <a:gd name="connsiteX12" fmla="*/ 540230 w 612163"/>
                  <a:gd name="connsiteY12" fmla="*/ 1820265 h 2143929"/>
                  <a:gd name="connsiteX13" fmla="*/ 562176 w 612163"/>
                  <a:gd name="connsiteY13" fmla="*/ 2003145 h 2143929"/>
                  <a:gd name="connsiteX14" fmla="*/ 410148 w 612163"/>
                  <a:gd name="connsiteY14" fmla="*/ 2110249 h 2143929"/>
                  <a:gd name="connsiteX0" fmla="*/ 416727 w 618742"/>
                  <a:gd name="connsiteY0" fmla="*/ 2110249 h 2143929"/>
                  <a:gd name="connsiteX1" fmla="*/ 59537 w 618742"/>
                  <a:gd name="connsiteY1" fmla="*/ 2038811 h 2143929"/>
                  <a:gd name="connsiteX2" fmla="*/ 59506 w 618742"/>
                  <a:gd name="connsiteY2" fmla="*/ 1479540 h 2143929"/>
                  <a:gd name="connsiteX3" fmla="*/ 82460 w 618742"/>
                  <a:gd name="connsiteY3" fmla="*/ 525475 h 2143929"/>
                  <a:gd name="connsiteX4" fmla="*/ 166419 w 618742"/>
                  <a:gd name="connsiteY4" fmla="*/ 79248 h 2143929"/>
                  <a:gd name="connsiteX5" fmla="*/ 502918 w 618742"/>
                  <a:gd name="connsiteY5" fmla="*/ 49987 h 2143929"/>
                  <a:gd name="connsiteX6" fmla="*/ 598016 w 618742"/>
                  <a:gd name="connsiteY6" fmla="*/ 232867 h 2143929"/>
                  <a:gd name="connsiteX7" fmla="*/ 378560 w 618742"/>
                  <a:gd name="connsiteY7" fmla="*/ 306019 h 2143929"/>
                  <a:gd name="connsiteX8" fmla="*/ 209180 w 618742"/>
                  <a:gd name="connsiteY8" fmla="*/ 437693 h 2143929"/>
                  <a:gd name="connsiteX9" fmla="*/ 202414 w 618742"/>
                  <a:gd name="connsiteY9" fmla="*/ 1181555 h 2143929"/>
                  <a:gd name="connsiteX10" fmla="*/ 202414 w 618742"/>
                  <a:gd name="connsiteY10" fmla="*/ 1610183 h 2143929"/>
                  <a:gd name="connsiteX11" fmla="*/ 273820 w 618742"/>
                  <a:gd name="connsiteY11" fmla="*/ 1753059 h 2143929"/>
                  <a:gd name="connsiteX12" fmla="*/ 546809 w 618742"/>
                  <a:gd name="connsiteY12" fmla="*/ 1820265 h 2143929"/>
                  <a:gd name="connsiteX13" fmla="*/ 568755 w 618742"/>
                  <a:gd name="connsiteY13" fmla="*/ 2003145 h 2143929"/>
                  <a:gd name="connsiteX14" fmla="*/ 416727 w 618742"/>
                  <a:gd name="connsiteY14" fmla="*/ 2110249 h 2143929"/>
                  <a:gd name="connsiteX0" fmla="*/ 412341 w 614356"/>
                  <a:gd name="connsiteY0" fmla="*/ 2110249 h 2145025"/>
                  <a:gd name="connsiteX1" fmla="*/ 55151 w 614356"/>
                  <a:gd name="connsiteY1" fmla="*/ 2038811 h 2145025"/>
                  <a:gd name="connsiteX2" fmla="*/ 81434 w 614356"/>
                  <a:gd name="connsiteY2" fmla="*/ 1472962 h 2145025"/>
                  <a:gd name="connsiteX3" fmla="*/ 78074 w 614356"/>
                  <a:gd name="connsiteY3" fmla="*/ 525475 h 2145025"/>
                  <a:gd name="connsiteX4" fmla="*/ 162033 w 614356"/>
                  <a:gd name="connsiteY4" fmla="*/ 79248 h 2145025"/>
                  <a:gd name="connsiteX5" fmla="*/ 498532 w 614356"/>
                  <a:gd name="connsiteY5" fmla="*/ 49987 h 2145025"/>
                  <a:gd name="connsiteX6" fmla="*/ 593630 w 614356"/>
                  <a:gd name="connsiteY6" fmla="*/ 232867 h 2145025"/>
                  <a:gd name="connsiteX7" fmla="*/ 374174 w 614356"/>
                  <a:gd name="connsiteY7" fmla="*/ 306019 h 2145025"/>
                  <a:gd name="connsiteX8" fmla="*/ 204794 w 614356"/>
                  <a:gd name="connsiteY8" fmla="*/ 437693 h 2145025"/>
                  <a:gd name="connsiteX9" fmla="*/ 198028 w 614356"/>
                  <a:gd name="connsiteY9" fmla="*/ 1181555 h 2145025"/>
                  <a:gd name="connsiteX10" fmla="*/ 198028 w 614356"/>
                  <a:gd name="connsiteY10" fmla="*/ 1610183 h 2145025"/>
                  <a:gd name="connsiteX11" fmla="*/ 269434 w 614356"/>
                  <a:gd name="connsiteY11" fmla="*/ 1753059 h 2145025"/>
                  <a:gd name="connsiteX12" fmla="*/ 542423 w 614356"/>
                  <a:gd name="connsiteY12" fmla="*/ 1820265 h 2145025"/>
                  <a:gd name="connsiteX13" fmla="*/ 564369 w 614356"/>
                  <a:gd name="connsiteY13" fmla="*/ 2003145 h 2145025"/>
                  <a:gd name="connsiteX14" fmla="*/ 412341 w 614356"/>
                  <a:gd name="connsiteY14" fmla="*/ 2110249 h 2145025"/>
                  <a:gd name="connsiteX0" fmla="*/ 412341 w 614356"/>
                  <a:gd name="connsiteY0" fmla="*/ 2110249 h 2145025"/>
                  <a:gd name="connsiteX1" fmla="*/ 55151 w 614356"/>
                  <a:gd name="connsiteY1" fmla="*/ 2038811 h 2145025"/>
                  <a:gd name="connsiteX2" fmla="*/ 81434 w 614356"/>
                  <a:gd name="connsiteY2" fmla="*/ 1472962 h 2145025"/>
                  <a:gd name="connsiteX3" fmla="*/ 78074 w 614356"/>
                  <a:gd name="connsiteY3" fmla="*/ 525475 h 2145025"/>
                  <a:gd name="connsiteX4" fmla="*/ 162033 w 614356"/>
                  <a:gd name="connsiteY4" fmla="*/ 79248 h 2145025"/>
                  <a:gd name="connsiteX5" fmla="*/ 498532 w 614356"/>
                  <a:gd name="connsiteY5" fmla="*/ 49987 h 2145025"/>
                  <a:gd name="connsiteX6" fmla="*/ 593630 w 614356"/>
                  <a:gd name="connsiteY6" fmla="*/ 232867 h 2145025"/>
                  <a:gd name="connsiteX7" fmla="*/ 374174 w 614356"/>
                  <a:gd name="connsiteY7" fmla="*/ 306019 h 2145025"/>
                  <a:gd name="connsiteX8" fmla="*/ 204794 w 614356"/>
                  <a:gd name="connsiteY8" fmla="*/ 437693 h 2145025"/>
                  <a:gd name="connsiteX9" fmla="*/ 198028 w 614356"/>
                  <a:gd name="connsiteY9" fmla="*/ 1181555 h 2145025"/>
                  <a:gd name="connsiteX10" fmla="*/ 198028 w 614356"/>
                  <a:gd name="connsiteY10" fmla="*/ 1610183 h 2145025"/>
                  <a:gd name="connsiteX11" fmla="*/ 269434 w 614356"/>
                  <a:gd name="connsiteY11" fmla="*/ 1753059 h 2145025"/>
                  <a:gd name="connsiteX12" fmla="*/ 542423 w 614356"/>
                  <a:gd name="connsiteY12" fmla="*/ 1820265 h 2145025"/>
                  <a:gd name="connsiteX13" fmla="*/ 564369 w 614356"/>
                  <a:gd name="connsiteY13" fmla="*/ 2003145 h 2145025"/>
                  <a:gd name="connsiteX14" fmla="*/ 412341 w 614356"/>
                  <a:gd name="connsiteY14" fmla="*/ 2110249 h 2145025"/>
                  <a:gd name="connsiteX0" fmla="*/ 412341 w 614356"/>
                  <a:gd name="connsiteY0" fmla="*/ 2110249 h 2145025"/>
                  <a:gd name="connsiteX1" fmla="*/ 55151 w 614356"/>
                  <a:gd name="connsiteY1" fmla="*/ 2038811 h 2145025"/>
                  <a:gd name="connsiteX2" fmla="*/ 81434 w 614356"/>
                  <a:gd name="connsiteY2" fmla="*/ 1472962 h 2145025"/>
                  <a:gd name="connsiteX3" fmla="*/ 78074 w 614356"/>
                  <a:gd name="connsiteY3" fmla="*/ 525475 h 2145025"/>
                  <a:gd name="connsiteX4" fmla="*/ 162033 w 614356"/>
                  <a:gd name="connsiteY4" fmla="*/ 79248 h 2145025"/>
                  <a:gd name="connsiteX5" fmla="*/ 498532 w 614356"/>
                  <a:gd name="connsiteY5" fmla="*/ 49987 h 2145025"/>
                  <a:gd name="connsiteX6" fmla="*/ 593630 w 614356"/>
                  <a:gd name="connsiteY6" fmla="*/ 232867 h 2145025"/>
                  <a:gd name="connsiteX7" fmla="*/ 374174 w 614356"/>
                  <a:gd name="connsiteY7" fmla="*/ 306019 h 2145025"/>
                  <a:gd name="connsiteX8" fmla="*/ 204794 w 614356"/>
                  <a:gd name="connsiteY8" fmla="*/ 437693 h 2145025"/>
                  <a:gd name="connsiteX9" fmla="*/ 198028 w 614356"/>
                  <a:gd name="connsiteY9" fmla="*/ 1181555 h 2145025"/>
                  <a:gd name="connsiteX10" fmla="*/ 198028 w 614356"/>
                  <a:gd name="connsiteY10" fmla="*/ 1610183 h 2145025"/>
                  <a:gd name="connsiteX11" fmla="*/ 269434 w 614356"/>
                  <a:gd name="connsiteY11" fmla="*/ 1753059 h 2145025"/>
                  <a:gd name="connsiteX12" fmla="*/ 542423 w 614356"/>
                  <a:gd name="connsiteY12" fmla="*/ 1820265 h 2145025"/>
                  <a:gd name="connsiteX13" fmla="*/ 564369 w 614356"/>
                  <a:gd name="connsiteY13" fmla="*/ 2003145 h 2145025"/>
                  <a:gd name="connsiteX14" fmla="*/ 412341 w 614356"/>
                  <a:gd name="connsiteY14" fmla="*/ 2110249 h 2145025"/>
                  <a:gd name="connsiteX0" fmla="*/ 412341 w 614356"/>
                  <a:gd name="connsiteY0" fmla="*/ 2110249 h 2145025"/>
                  <a:gd name="connsiteX1" fmla="*/ 55151 w 614356"/>
                  <a:gd name="connsiteY1" fmla="*/ 2038811 h 2145025"/>
                  <a:gd name="connsiteX2" fmla="*/ 81434 w 614356"/>
                  <a:gd name="connsiteY2" fmla="*/ 1472962 h 2145025"/>
                  <a:gd name="connsiteX3" fmla="*/ 78074 w 614356"/>
                  <a:gd name="connsiteY3" fmla="*/ 525475 h 2145025"/>
                  <a:gd name="connsiteX4" fmla="*/ 162033 w 614356"/>
                  <a:gd name="connsiteY4" fmla="*/ 79248 h 2145025"/>
                  <a:gd name="connsiteX5" fmla="*/ 498532 w 614356"/>
                  <a:gd name="connsiteY5" fmla="*/ 49987 h 2145025"/>
                  <a:gd name="connsiteX6" fmla="*/ 593630 w 614356"/>
                  <a:gd name="connsiteY6" fmla="*/ 232867 h 2145025"/>
                  <a:gd name="connsiteX7" fmla="*/ 374174 w 614356"/>
                  <a:gd name="connsiteY7" fmla="*/ 306019 h 2145025"/>
                  <a:gd name="connsiteX8" fmla="*/ 204794 w 614356"/>
                  <a:gd name="connsiteY8" fmla="*/ 437693 h 2145025"/>
                  <a:gd name="connsiteX9" fmla="*/ 198028 w 614356"/>
                  <a:gd name="connsiteY9" fmla="*/ 1181555 h 2145025"/>
                  <a:gd name="connsiteX10" fmla="*/ 198028 w 614356"/>
                  <a:gd name="connsiteY10" fmla="*/ 1610183 h 2145025"/>
                  <a:gd name="connsiteX11" fmla="*/ 269434 w 614356"/>
                  <a:gd name="connsiteY11" fmla="*/ 1753059 h 2145025"/>
                  <a:gd name="connsiteX12" fmla="*/ 542423 w 614356"/>
                  <a:gd name="connsiteY12" fmla="*/ 1820265 h 2145025"/>
                  <a:gd name="connsiteX13" fmla="*/ 564369 w 614356"/>
                  <a:gd name="connsiteY13" fmla="*/ 2003145 h 2145025"/>
                  <a:gd name="connsiteX14" fmla="*/ 412341 w 614356"/>
                  <a:gd name="connsiteY14" fmla="*/ 2110249 h 2145025"/>
                  <a:gd name="connsiteX0" fmla="*/ 412341 w 614356"/>
                  <a:gd name="connsiteY0" fmla="*/ 2110249 h 2145025"/>
                  <a:gd name="connsiteX1" fmla="*/ 55151 w 614356"/>
                  <a:gd name="connsiteY1" fmla="*/ 2038811 h 2145025"/>
                  <a:gd name="connsiteX2" fmla="*/ 81434 w 614356"/>
                  <a:gd name="connsiteY2" fmla="*/ 1472962 h 2145025"/>
                  <a:gd name="connsiteX3" fmla="*/ 78074 w 614356"/>
                  <a:gd name="connsiteY3" fmla="*/ 525475 h 2145025"/>
                  <a:gd name="connsiteX4" fmla="*/ 162033 w 614356"/>
                  <a:gd name="connsiteY4" fmla="*/ 79248 h 2145025"/>
                  <a:gd name="connsiteX5" fmla="*/ 498532 w 614356"/>
                  <a:gd name="connsiteY5" fmla="*/ 49987 h 2145025"/>
                  <a:gd name="connsiteX6" fmla="*/ 593630 w 614356"/>
                  <a:gd name="connsiteY6" fmla="*/ 232867 h 2145025"/>
                  <a:gd name="connsiteX7" fmla="*/ 374174 w 614356"/>
                  <a:gd name="connsiteY7" fmla="*/ 306019 h 2145025"/>
                  <a:gd name="connsiteX8" fmla="*/ 204794 w 614356"/>
                  <a:gd name="connsiteY8" fmla="*/ 437693 h 2145025"/>
                  <a:gd name="connsiteX9" fmla="*/ 198028 w 614356"/>
                  <a:gd name="connsiteY9" fmla="*/ 1181555 h 2145025"/>
                  <a:gd name="connsiteX10" fmla="*/ 198028 w 614356"/>
                  <a:gd name="connsiteY10" fmla="*/ 1610183 h 2145025"/>
                  <a:gd name="connsiteX11" fmla="*/ 269434 w 614356"/>
                  <a:gd name="connsiteY11" fmla="*/ 1753059 h 2145025"/>
                  <a:gd name="connsiteX12" fmla="*/ 542423 w 614356"/>
                  <a:gd name="connsiteY12" fmla="*/ 1820265 h 2145025"/>
                  <a:gd name="connsiteX13" fmla="*/ 564369 w 614356"/>
                  <a:gd name="connsiteY13" fmla="*/ 2003145 h 2145025"/>
                  <a:gd name="connsiteX14" fmla="*/ 412341 w 614356"/>
                  <a:gd name="connsiteY14" fmla="*/ 2110249 h 2145025"/>
                  <a:gd name="connsiteX0" fmla="*/ 412341 w 591579"/>
                  <a:gd name="connsiteY0" fmla="*/ 2110249 h 2145025"/>
                  <a:gd name="connsiteX1" fmla="*/ 55151 w 591579"/>
                  <a:gd name="connsiteY1" fmla="*/ 2038811 h 2145025"/>
                  <a:gd name="connsiteX2" fmla="*/ 81434 w 591579"/>
                  <a:gd name="connsiteY2" fmla="*/ 1472962 h 2145025"/>
                  <a:gd name="connsiteX3" fmla="*/ 78074 w 591579"/>
                  <a:gd name="connsiteY3" fmla="*/ 525475 h 2145025"/>
                  <a:gd name="connsiteX4" fmla="*/ 162033 w 591579"/>
                  <a:gd name="connsiteY4" fmla="*/ 79248 h 2145025"/>
                  <a:gd name="connsiteX5" fmla="*/ 498532 w 591579"/>
                  <a:gd name="connsiteY5" fmla="*/ 49987 h 2145025"/>
                  <a:gd name="connsiteX6" fmla="*/ 522192 w 591579"/>
                  <a:gd name="connsiteY6" fmla="*/ 232867 h 2145025"/>
                  <a:gd name="connsiteX7" fmla="*/ 374174 w 591579"/>
                  <a:gd name="connsiteY7" fmla="*/ 306019 h 2145025"/>
                  <a:gd name="connsiteX8" fmla="*/ 204794 w 591579"/>
                  <a:gd name="connsiteY8" fmla="*/ 437693 h 2145025"/>
                  <a:gd name="connsiteX9" fmla="*/ 198028 w 591579"/>
                  <a:gd name="connsiteY9" fmla="*/ 1181555 h 2145025"/>
                  <a:gd name="connsiteX10" fmla="*/ 198028 w 591579"/>
                  <a:gd name="connsiteY10" fmla="*/ 1610183 h 2145025"/>
                  <a:gd name="connsiteX11" fmla="*/ 269434 w 591579"/>
                  <a:gd name="connsiteY11" fmla="*/ 1753059 h 2145025"/>
                  <a:gd name="connsiteX12" fmla="*/ 542423 w 591579"/>
                  <a:gd name="connsiteY12" fmla="*/ 1820265 h 2145025"/>
                  <a:gd name="connsiteX13" fmla="*/ 564369 w 591579"/>
                  <a:gd name="connsiteY13" fmla="*/ 2003145 h 2145025"/>
                  <a:gd name="connsiteX14" fmla="*/ 412341 w 591579"/>
                  <a:gd name="connsiteY14" fmla="*/ 2110249 h 2145025"/>
                  <a:gd name="connsiteX0" fmla="*/ 412341 w 604830"/>
                  <a:gd name="connsiteY0" fmla="*/ 2110249 h 2145025"/>
                  <a:gd name="connsiteX1" fmla="*/ 55151 w 604830"/>
                  <a:gd name="connsiteY1" fmla="*/ 2038811 h 2145025"/>
                  <a:gd name="connsiteX2" fmla="*/ 81434 w 604830"/>
                  <a:gd name="connsiteY2" fmla="*/ 1472962 h 2145025"/>
                  <a:gd name="connsiteX3" fmla="*/ 78074 w 604830"/>
                  <a:gd name="connsiteY3" fmla="*/ 525475 h 2145025"/>
                  <a:gd name="connsiteX4" fmla="*/ 162033 w 604830"/>
                  <a:gd name="connsiteY4" fmla="*/ 79248 h 2145025"/>
                  <a:gd name="connsiteX5" fmla="*/ 498532 w 604830"/>
                  <a:gd name="connsiteY5" fmla="*/ 49987 h 2145025"/>
                  <a:gd name="connsiteX6" fmla="*/ 584104 w 604830"/>
                  <a:gd name="connsiteY6" fmla="*/ 232867 h 2145025"/>
                  <a:gd name="connsiteX7" fmla="*/ 374174 w 604830"/>
                  <a:gd name="connsiteY7" fmla="*/ 306019 h 2145025"/>
                  <a:gd name="connsiteX8" fmla="*/ 204794 w 604830"/>
                  <a:gd name="connsiteY8" fmla="*/ 437693 h 2145025"/>
                  <a:gd name="connsiteX9" fmla="*/ 198028 w 604830"/>
                  <a:gd name="connsiteY9" fmla="*/ 1181555 h 2145025"/>
                  <a:gd name="connsiteX10" fmla="*/ 198028 w 604830"/>
                  <a:gd name="connsiteY10" fmla="*/ 1610183 h 2145025"/>
                  <a:gd name="connsiteX11" fmla="*/ 269434 w 604830"/>
                  <a:gd name="connsiteY11" fmla="*/ 1753059 h 2145025"/>
                  <a:gd name="connsiteX12" fmla="*/ 542423 w 604830"/>
                  <a:gd name="connsiteY12" fmla="*/ 1820265 h 2145025"/>
                  <a:gd name="connsiteX13" fmla="*/ 564369 w 604830"/>
                  <a:gd name="connsiteY13" fmla="*/ 2003145 h 2145025"/>
                  <a:gd name="connsiteX14" fmla="*/ 412341 w 604830"/>
                  <a:gd name="connsiteY14" fmla="*/ 2110249 h 2145025"/>
                  <a:gd name="connsiteX0" fmla="*/ 412341 w 604830"/>
                  <a:gd name="connsiteY0" fmla="*/ 2110249 h 2145025"/>
                  <a:gd name="connsiteX1" fmla="*/ 55151 w 604830"/>
                  <a:gd name="connsiteY1" fmla="*/ 2038811 h 2145025"/>
                  <a:gd name="connsiteX2" fmla="*/ 81434 w 604830"/>
                  <a:gd name="connsiteY2" fmla="*/ 1472962 h 2145025"/>
                  <a:gd name="connsiteX3" fmla="*/ 78074 w 604830"/>
                  <a:gd name="connsiteY3" fmla="*/ 525475 h 2145025"/>
                  <a:gd name="connsiteX4" fmla="*/ 162033 w 604830"/>
                  <a:gd name="connsiteY4" fmla="*/ 79248 h 2145025"/>
                  <a:gd name="connsiteX5" fmla="*/ 498532 w 604830"/>
                  <a:gd name="connsiteY5" fmla="*/ 49987 h 2145025"/>
                  <a:gd name="connsiteX6" fmla="*/ 584104 w 604830"/>
                  <a:gd name="connsiteY6" fmla="*/ 232867 h 2145025"/>
                  <a:gd name="connsiteX7" fmla="*/ 374174 w 604830"/>
                  <a:gd name="connsiteY7" fmla="*/ 306019 h 2145025"/>
                  <a:gd name="connsiteX8" fmla="*/ 204794 w 604830"/>
                  <a:gd name="connsiteY8" fmla="*/ 437693 h 2145025"/>
                  <a:gd name="connsiteX9" fmla="*/ 198028 w 604830"/>
                  <a:gd name="connsiteY9" fmla="*/ 1181555 h 2145025"/>
                  <a:gd name="connsiteX10" fmla="*/ 198028 w 604830"/>
                  <a:gd name="connsiteY10" fmla="*/ 1610183 h 2145025"/>
                  <a:gd name="connsiteX11" fmla="*/ 269434 w 604830"/>
                  <a:gd name="connsiteY11" fmla="*/ 1753059 h 2145025"/>
                  <a:gd name="connsiteX12" fmla="*/ 542423 w 604830"/>
                  <a:gd name="connsiteY12" fmla="*/ 1820265 h 2145025"/>
                  <a:gd name="connsiteX13" fmla="*/ 564369 w 604830"/>
                  <a:gd name="connsiteY13" fmla="*/ 2003145 h 2145025"/>
                  <a:gd name="connsiteX14" fmla="*/ 412341 w 604830"/>
                  <a:gd name="connsiteY14" fmla="*/ 2110249 h 2145025"/>
                  <a:gd name="connsiteX0" fmla="*/ 412341 w 604830"/>
                  <a:gd name="connsiteY0" fmla="*/ 2110249 h 2145025"/>
                  <a:gd name="connsiteX1" fmla="*/ 55151 w 604830"/>
                  <a:gd name="connsiteY1" fmla="*/ 2038811 h 2145025"/>
                  <a:gd name="connsiteX2" fmla="*/ 81434 w 604830"/>
                  <a:gd name="connsiteY2" fmla="*/ 1472962 h 2145025"/>
                  <a:gd name="connsiteX3" fmla="*/ 78074 w 604830"/>
                  <a:gd name="connsiteY3" fmla="*/ 525475 h 2145025"/>
                  <a:gd name="connsiteX4" fmla="*/ 162033 w 604830"/>
                  <a:gd name="connsiteY4" fmla="*/ 79248 h 2145025"/>
                  <a:gd name="connsiteX5" fmla="*/ 498532 w 604830"/>
                  <a:gd name="connsiteY5" fmla="*/ 49987 h 2145025"/>
                  <a:gd name="connsiteX6" fmla="*/ 584104 w 604830"/>
                  <a:gd name="connsiteY6" fmla="*/ 232867 h 2145025"/>
                  <a:gd name="connsiteX7" fmla="*/ 374174 w 604830"/>
                  <a:gd name="connsiteY7" fmla="*/ 306019 h 2145025"/>
                  <a:gd name="connsiteX8" fmla="*/ 204794 w 604830"/>
                  <a:gd name="connsiteY8" fmla="*/ 437693 h 2145025"/>
                  <a:gd name="connsiteX9" fmla="*/ 198028 w 604830"/>
                  <a:gd name="connsiteY9" fmla="*/ 1181555 h 2145025"/>
                  <a:gd name="connsiteX10" fmla="*/ 198028 w 604830"/>
                  <a:gd name="connsiteY10" fmla="*/ 1610183 h 2145025"/>
                  <a:gd name="connsiteX11" fmla="*/ 269434 w 604830"/>
                  <a:gd name="connsiteY11" fmla="*/ 1753059 h 2145025"/>
                  <a:gd name="connsiteX12" fmla="*/ 542423 w 604830"/>
                  <a:gd name="connsiteY12" fmla="*/ 1820265 h 2145025"/>
                  <a:gd name="connsiteX13" fmla="*/ 564369 w 604830"/>
                  <a:gd name="connsiteY13" fmla="*/ 2003145 h 2145025"/>
                  <a:gd name="connsiteX14" fmla="*/ 412341 w 604830"/>
                  <a:gd name="connsiteY14" fmla="*/ 2110249 h 2145025"/>
                  <a:gd name="connsiteX0" fmla="*/ 412341 w 604830"/>
                  <a:gd name="connsiteY0" fmla="*/ 2110249 h 2145025"/>
                  <a:gd name="connsiteX1" fmla="*/ 55151 w 604830"/>
                  <a:gd name="connsiteY1" fmla="*/ 2038811 h 2145025"/>
                  <a:gd name="connsiteX2" fmla="*/ 81434 w 604830"/>
                  <a:gd name="connsiteY2" fmla="*/ 1472962 h 2145025"/>
                  <a:gd name="connsiteX3" fmla="*/ 78074 w 604830"/>
                  <a:gd name="connsiteY3" fmla="*/ 525475 h 2145025"/>
                  <a:gd name="connsiteX4" fmla="*/ 162033 w 604830"/>
                  <a:gd name="connsiteY4" fmla="*/ 79248 h 2145025"/>
                  <a:gd name="connsiteX5" fmla="*/ 498532 w 604830"/>
                  <a:gd name="connsiteY5" fmla="*/ 49987 h 2145025"/>
                  <a:gd name="connsiteX6" fmla="*/ 584104 w 604830"/>
                  <a:gd name="connsiteY6" fmla="*/ 232867 h 2145025"/>
                  <a:gd name="connsiteX7" fmla="*/ 374174 w 604830"/>
                  <a:gd name="connsiteY7" fmla="*/ 306019 h 2145025"/>
                  <a:gd name="connsiteX8" fmla="*/ 204794 w 604830"/>
                  <a:gd name="connsiteY8" fmla="*/ 437693 h 2145025"/>
                  <a:gd name="connsiteX9" fmla="*/ 198028 w 604830"/>
                  <a:gd name="connsiteY9" fmla="*/ 1181555 h 2145025"/>
                  <a:gd name="connsiteX10" fmla="*/ 198028 w 604830"/>
                  <a:gd name="connsiteY10" fmla="*/ 1610183 h 2145025"/>
                  <a:gd name="connsiteX11" fmla="*/ 269434 w 604830"/>
                  <a:gd name="connsiteY11" fmla="*/ 1753059 h 2145025"/>
                  <a:gd name="connsiteX12" fmla="*/ 542423 w 604830"/>
                  <a:gd name="connsiteY12" fmla="*/ 1820265 h 2145025"/>
                  <a:gd name="connsiteX13" fmla="*/ 564369 w 604830"/>
                  <a:gd name="connsiteY13" fmla="*/ 2003145 h 2145025"/>
                  <a:gd name="connsiteX14" fmla="*/ 412341 w 604830"/>
                  <a:gd name="connsiteY14" fmla="*/ 2110249 h 21450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604830" h="2145025">
                    <a:moveTo>
                      <a:pt x="412341" y="2110249"/>
                    </a:moveTo>
                    <a:cubicBezTo>
                      <a:pt x="327471" y="2116193"/>
                      <a:pt x="110302" y="2145025"/>
                      <a:pt x="55151" y="2038811"/>
                    </a:cubicBezTo>
                    <a:cubicBezTo>
                      <a:pt x="0" y="1932597"/>
                      <a:pt x="77614" y="1725185"/>
                      <a:pt x="81434" y="1472962"/>
                    </a:cubicBezTo>
                    <a:cubicBezTo>
                      <a:pt x="85254" y="1220739"/>
                      <a:pt x="64641" y="757761"/>
                      <a:pt x="78074" y="525475"/>
                    </a:cubicBezTo>
                    <a:cubicBezTo>
                      <a:pt x="91507" y="293189"/>
                      <a:pt x="91957" y="158496"/>
                      <a:pt x="162033" y="79248"/>
                    </a:cubicBezTo>
                    <a:cubicBezTo>
                      <a:pt x="232109" y="0"/>
                      <a:pt x="428187" y="24384"/>
                      <a:pt x="498532" y="49987"/>
                    </a:cubicBezTo>
                    <a:cubicBezTo>
                      <a:pt x="568877" y="75590"/>
                      <a:pt x="604830" y="190195"/>
                      <a:pt x="584104" y="232867"/>
                    </a:cubicBezTo>
                    <a:cubicBezTo>
                      <a:pt x="563378" y="275539"/>
                      <a:pt x="437392" y="271881"/>
                      <a:pt x="374174" y="306019"/>
                    </a:cubicBezTo>
                    <a:cubicBezTo>
                      <a:pt x="310956" y="340157"/>
                      <a:pt x="234152" y="291770"/>
                      <a:pt x="204794" y="437693"/>
                    </a:cubicBezTo>
                    <a:cubicBezTo>
                      <a:pt x="175436" y="583616"/>
                      <a:pt x="198028" y="991054"/>
                      <a:pt x="198028" y="1181555"/>
                    </a:cubicBezTo>
                    <a:lnTo>
                      <a:pt x="198028" y="1610183"/>
                    </a:lnTo>
                    <a:cubicBezTo>
                      <a:pt x="198028" y="1705434"/>
                      <a:pt x="212035" y="1718045"/>
                      <a:pt x="269434" y="1753059"/>
                    </a:cubicBezTo>
                    <a:cubicBezTo>
                      <a:pt x="326833" y="1788073"/>
                      <a:pt x="493267" y="1778584"/>
                      <a:pt x="542423" y="1820265"/>
                    </a:cubicBezTo>
                    <a:cubicBezTo>
                      <a:pt x="591579" y="1861946"/>
                      <a:pt x="586049" y="1954814"/>
                      <a:pt x="564369" y="2003145"/>
                    </a:cubicBezTo>
                    <a:cubicBezTo>
                      <a:pt x="542689" y="2051476"/>
                      <a:pt x="497211" y="2104305"/>
                      <a:pt x="412341" y="2110249"/>
                    </a:cubicBezTo>
                    <a:close/>
                  </a:path>
                </a:pathLst>
              </a:custGeom>
              <a:solidFill>
                <a:schemeClr val="bg2">
                  <a:lumMod val="50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446" name="フリーフォーム 445"/>
              <p:cNvSpPr/>
              <p:nvPr/>
            </p:nvSpPr>
            <p:spPr>
              <a:xfrm>
                <a:off x="5699928" y="-2614665"/>
                <a:ext cx="741763" cy="342704"/>
              </a:xfrm>
              <a:custGeom>
                <a:avLst/>
                <a:gdLst>
                  <a:gd name="connsiteX0" fmla="*/ 747712 w 1160462"/>
                  <a:gd name="connsiteY0" fmla="*/ 350837 h 357187"/>
                  <a:gd name="connsiteX1" fmla="*/ 223837 w 1160462"/>
                  <a:gd name="connsiteY1" fmla="*/ 322262 h 357187"/>
                  <a:gd name="connsiteX2" fmla="*/ 4762 w 1160462"/>
                  <a:gd name="connsiteY2" fmla="*/ 141287 h 357187"/>
                  <a:gd name="connsiteX3" fmla="*/ 195262 w 1160462"/>
                  <a:gd name="connsiteY3" fmla="*/ 17462 h 357187"/>
                  <a:gd name="connsiteX4" fmla="*/ 995362 w 1160462"/>
                  <a:gd name="connsiteY4" fmla="*/ 36512 h 357187"/>
                  <a:gd name="connsiteX5" fmla="*/ 1157287 w 1160462"/>
                  <a:gd name="connsiteY5" fmla="*/ 179387 h 357187"/>
                  <a:gd name="connsiteX6" fmla="*/ 976312 w 1160462"/>
                  <a:gd name="connsiteY6" fmla="*/ 331787 h 357187"/>
                  <a:gd name="connsiteX0" fmla="*/ 747712 w 1160462"/>
                  <a:gd name="connsiteY0" fmla="*/ 350837 h 357187"/>
                  <a:gd name="connsiteX1" fmla="*/ 223837 w 1160462"/>
                  <a:gd name="connsiteY1" fmla="*/ 322262 h 357187"/>
                  <a:gd name="connsiteX2" fmla="*/ 4762 w 1160462"/>
                  <a:gd name="connsiteY2" fmla="*/ 141287 h 357187"/>
                  <a:gd name="connsiteX3" fmla="*/ 195262 w 1160462"/>
                  <a:gd name="connsiteY3" fmla="*/ 17462 h 357187"/>
                  <a:gd name="connsiteX4" fmla="*/ 995362 w 1160462"/>
                  <a:gd name="connsiteY4" fmla="*/ 36512 h 357187"/>
                  <a:gd name="connsiteX5" fmla="*/ 1157287 w 1160462"/>
                  <a:gd name="connsiteY5" fmla="*/ 179387 h 357187"/>
                  <a:gd name="connsiteX6" fmla="*/ 976312 w 1160462"/>
                  <a:gd name="connsiteY6" fmla="*/ 331787 h 357187"/>
                  <a:gd name="connsiteX7" fmla="*/ 747712 w 1160462"/>
                  <a:gd name="connsiteY7" fmla="*/ 350837 h 357187"/>
                  <a:gd name="connsiteX0" fmla="*/ 747712 w 1160462"/>
                  <a:gd name="connsiteY0" fmla="*/ 350837 h 383381"/>
                  <a:gd name="connsiteX1" fmla="*/ 223837 w 1160462"/>
                  <a:gd name="connsiteY1" fmla="*/ 322262 h 383381"/>
                  <a:gd name="connsiteX2" fmla="*/ 4762 w 1160462"/>
                  <a:gd name="connsiteY2" fmla="*/ 141287 h 383381"/>
                  <a:gd name="connsiteX3" fmla="*/ 195262 w 1160462"/>
                  <a:gd name="connsiteY3" fmla="*/ 17462 h 383381"/>
                  <a:gd name="connsiteX4" fmla="*/ 995362 w 1160462"/>
                  <a:gd name="connsiteY4" fmla="*/ 36512 h 383381"/>
                  <a:gd name="connsiteX5" fmla="*/ 1157287 w 1160462"/>
                  <a:gd name="connsiteY5" fmla="*/ 179387 h 383381"/>
                  <a:gd name="connsiteX6" fmla="*/ 976312 w 1160462"/>
                  <a:gd name="connsiteY6" fmla="*/ 331787 h 383381"/>
                  <a:gd name="connsiteX7" fmla="*/ 747712 w 1160462"/>
                  <a:gd name="connsiteY7" fmla="*/ 350837 h 383381"/>
                  <a:gd name="connsiteX0" fmla="*/ 747712 w 1160462"/>
                  <a:gd name="connsiteY0" fmla="*/ 350837 h 383381"/>
                  <a:gd name="connsiteX1" fmla="*/ 223837 w 1160462"/>
                  <a:gd name="connsiteY1" fmla="*/ 322262 h 383381"/>
                  <a:gd name="connsiteX2" fmla="*/ 4762 w 1160462"/>
                  <a:gd name="connsiteY2" fmla="*/ 141287 h 383381"/>
                  <a:gd name="connsiteX3" fmla="*/ 195262 w 1160462"/>
                  <a:gd name="connsiteY3" fmla="*/ 17462 h 383381"/>
                  <a:gd name="connsiteX4" fmla="*/ 995362 w 1160462"/>
                  <a:gd name="connsiteY4" fmla="*/ 36512 h 383381"/>
                  <a:gd name="connsiteX5" fmla="*/ 1157287 w 1160462"/>
                  <a:gd name="connsiteY5" fmla="*/ 179387 h 383381"/>
                  <a:gd name="connsiteX6" fmla="*/ 976312 w 1160462"/>
                  <a:gd name="connsiteY6" fmla="*/ 331787 h 383381"/>
                  <a:gd name="connsiteX7" fmla="*/ 747712 w 1160462"/>
                  <a:gd name="connsiteY7" fmla="*/ 350837 h 383381"/>
                  <a:gd name="connsiteX0" fmla="*/ 747712 w 1198562"/>
                  <a:gd name="connsiteY0" fmla="*/ 350837 h 374649"/>
                  <a:gd name="connsiteX1" fmla="*/ 223837 w 1198562"/>
                  <a:gd name="connsiteY1" fmla="*/ 322262 h 374649"/>
                  <a:gd name="connsiteX2" fmla="*/ 4762 w 1198562"/>
                  <a:gd name="connsiteY2" fmla="*/ 141287 h 374649"/>
                  <a:gd name="connsiteX3" fmla="*/ 195262 w 1198562"/>
                  <a:gd name="connsiteY3" fmla="*/ 17462 h 374649"/>
                  <a:gd name="connsiteX4" fmla="*/ 995362 w 1198562"/>
                  <a:gd name="connsiteY4" fmla="*/ 36512 h 374649"/>
                  <a:gd name="connsiteX5" fmla="*/ 1157287 w 1198562"/>
                  <a:gd name="connsiteY5" fmla="*/ 179387 h 374649"/>
                  <a:gd name="connsiteX6" fmla="*/ 747712 w 1198562"/>
                  <a:gd name="connsiteY6" fmla="*/ 350837 h 374649"/>
                  <a:gd name="connsiteX0" fmla="*/ 904872 w 1172369"/>
                  <a:gd name="connsiteY0" fmla="*/ 312727 h 350835"/>
                  <a:gd name="connsiteX1" fmla="*/ 223837 w 1172369"/>
                  <a:gd name="connsiteY1" fmla="*/ 322262 h 350835"/>
                  <a:gd name="connsiteX2" fmla="*/ 4762 w 1172369"/>
                  <a:gd name="connsiteY2" fmla="*/ 141287 h 350835"/>
                  <a:gd name="connsiteX3" fmla="*/ 195262 w 1172369"/>
                  <a:gd name="connsiteY3" fmla="*/ 17462 h 350835"/>
                  <a:gd name="connsiteX4" fmla="*/ 995362 w 1172369"/>
                  <a:gd name="connsiteY4" fmla="*/ 36512 h 350835"/>
                  <a:gd name="connsiteX5" fmla="*/ 1157287 w 1172369"/>
                  <a:gd name="connsiteY5" fmla="*/ 179387 h 350835"/>
                  <a:gd name="connsiteX6" fmla="*/ 904872 w 1172369"/>
                  <a:gd name="connsiteY6" fmla="*/ 312727 h 350835"/>
                  <a:gd name="connsiteX0" fmla="*/ 904872 w 1216819"/>
                  <a:gd name="connsiteY0" fmla="*/ 314317 h 352425"/>
                  <a:gd name="connsiteX1" fmla="*/ 223837 w 1216819"/>
                  <a:gd name="connsiteY1" fmla="*/ 323852 h 352425"/>
                  <a:gd name="connsiteX2" fmla="*/ 4762 w 1216819"/>
                  <a:gd name="connsiteY2" fmla="*/ 142877 h 352425"/>
                  <a:gd name="connsiteX3" fmla="*/ 195262 w 1216819"/>
                  <a:gd name="connsiteY3" fmla="*/ 19052 h 352425"/>
                  <a:gd name="connsiteX4" fmla="*/ 547683 w 1216819"/>
                  <a:gd name="connsiteY4" fmla="*/ 28565 h 352425"/>
                  <a:gd name="connsiteX5" fmla="*/ 1157287 w 1216819"/>
                  <a:gd name="connsiteY5" fmla="*/ 180977 h 352425"/>
                  <a:gd name="connsiteX6" fmla="*/ 904872 w 1216819"/>
                  <a:gd name="connsiteY6" fmla="*/ 314317 h 352425"/>
                  <a:gd name="connsiteX0" fmla="*/ 904872 w 982659"/>
                  <a:gd name="connsiteY0" fmla="*/ 314317 h 352425"/>
                  <a:gd name="connsiteX1" fmla="*/ 223837 w 982659"/>
                  <a:gd name="connsiteY1" fmla="*/ 323852 h 352425"/>
                  <a:gd name="connsiteX2" fmla="*/ 4762 w 982659"/>
                  <a:gd name="connsiteY2" fmla="*/ 142877 h 352425"/>
                  <a:gd name="connsiteX3" fmla="*/ 195262 w 982659"/>
                  <a:gd name="connsiteY3" fmla="*/ 19052 h 352425"/>
                  <a:gd name="connsiteX4" fmla="*/ 547683 w 982659"/>
                  <a:gd name="connsiteY4" fmla="*/ 28565 h 352425"/>
                  <a:gd name="connsiteX5" fmla="*/ 690559 w 982659"/>
                  <a:gd name="connsiteY5" fmla="*/ 171441 h 352425"/>
                  <a:gd name="connsiteX6" fmla="*/ 904872 w 982659"/>
                  <a:gd name="connsiteY6" fmla="*/ 314317 h 352425"/>
                  <a:gd name="connsiteX0" fmla="*/ 547683 w 690559"/>
                  <a:gd name="connsiteY0" fmla="*/ 314317 h 352425"/>
                  <a:gd name="connsiteX1" fmla="*/ 223837 w 690559"/>
                  <a:gd name="connsiteY1" fmla="*/ 323852 h 352425"/>
                  <a:gd name="connsiteX2" fmla="*/ 4762 w 690559"/>
                  <a:gd name="connsiteY2" fmla="*/ 142877 h 352425"/>
                  <a:gd name="connsiteX3" fmla="*/ 195262 w 690559"/>
                  <a:gd name="connsiteY3" fmla="*/ 19052 h 352425"/>
                  <a:gd name="connsiteX4" fmla="*/ 547683 w 690559"/>
                  <a:gd name="connsiteY4" fmla="*/ 28565 h 352425"/>
                  <a:gd name="connsiteX5" fmla="*/ 690559 w 690559"/>
                  <a:gd name="connsiteY5" fmla="*/ 171441 h 352425"/>
                  <a:gd name="connsiteX6" fmla="*/ 547683 w 690559"/>
                  <a:gd name="connsiteY6" fmla="*/ 314317 h 352425"/>
                  <a:gd name="connsiteX0" fmla="*/ 547683 w 987422"/>
                  <a:gd name="connsiteY0" fmla="*/ 307171 h 345279"/>
                  <a:gd name="connsiteX1" fmla="*/ 223837 w 987422"/>
                  <a:gd name="connsiteY1" fmla="*/ 316706 h 345279"/>
                  <a:gd name="connsiteX2" fmla="*/ 4762 w 987422"/>
                  <a:gd name="connsiteY2" fmla="*/ 135731 h 345279"/>
                  <a:gd name="connsiteX3" fmla="*/ 195262 w 987422"/>
                  <a:gd name="connsiteY3" fmla="*/ 11906 h 345279"/>
                  <a:gd name="connsiteX4" fmla="*/ 904873 w 987422"/>
                  <a:gd name="connsiteY4" fmla="*/ 64292 h 345279"/>
                  <a:gd name="connsiteX5" fmla="*/ 690559 w 987422"/>
                  <a:gd name="connsiteY5" fmla="*/ 164295 h 345279"/>
                  <a:gd name="connsiteX6" fmla="*/ 547683 w 987422"/>
                  <a:gd name="connsiteY6" fmla="*/ 307171 h 345279"/>
                  <a:gd name="connsiteX0" fmla="*/ 547683 w 1035842"/>
                  <a:gd name="connsiteY0" fmla="*/ 307171 h 345279"/>
                  <a:gd name="connsiteX1" fmla="*/ 223837 w 1035842"/>
                  <a:gd name="connsiteY1" fmla="*/ 316706 h 345279"/>
                  <a:gd name="connsiteX2" fmla="*/ 4762 w 1035842"/>
                  <a:gd name="connsiteY2" fmla="*/ 135731 h 345279"/>
                  <a:gd name="connsiteX3" fmla="*/ 195262 w 1035842"/>
                  <a:gd name="connsiteY3" fmla="*/ 11906 h 345279"/>
                  <a:gd name="connsiteX4" fmla="*/ 904873 w 1035842"/>
                  <a:gd name="connsiteY4" fmla="*/ 64292 h 345279"/>
                  <a:gd name="connsiteX5" fmla="*/ 976310 w 1035842"/>
                  <a:gd name="connsiteY5" fmla="*/ 207168 h 345279"/>
                  <a:gd name="connsiteX6" fmla="*/ 547683 w 1035842"/>
                  <a:gd name="connsiteY6" fmla="*/ 307171 h 345279"/>
                  <a:gd name="connsiteX0" fmla="*/ 833434 w 1035048"/>
                  <a:gd name="connsiteY0" fmla="*/ 278606 h 340518"/>
                  <a:gd name="connsiteX1" fmla="*/ 223837 w 1035048"/>
                  <a:gd name="connsiteY1" fmla="*/ 316706 h 340518"/>
                  <a:gd name="connsiteX2" fmla="*/ 4762 w 1035048"/>
                  <a:gd name="connsiteY2" fmla="*/ 135731 h 340518"/>
                  <a:gd name="connsiteX3" fmla="*/ 195262 w 1035048"/>
                  <a:gd name="connsiteY3" fmla="*/ 11906 h 340518"/>
                  <a:gd name="connsiteX4" fmla="*/ 904873 w 1035048"/>
                  <a:gd name="connsiteY4" fmla="*/ 64292 h 340518"/>
                  <a:gd name="connsiteX5" fmla="*/ 976310 w 1035048"/>
                  <a:gd name="connsiteY5" fmla="*/ 207168 h 340518"/>
                  <a:gd name="connsiteX6" fmla="*/ 833434 w 1035048"/>
                  <a:gd name="connsiteY6" fmla="*/ 278606 h 340518"/>
                  <a:gd name="connsiteX0" fmla="*/ 833434 w 1011235"/>
                  <a:gd name="connsiteY0" fmla="*/ 278606 h 340518"/>
                  <a:gd name="connsiteX1" fmla="*/ 223837 w 1011235"/>
                  <a:gd name="connsiteY1" fmla="*/ 316706 h 340518"/>
                  <a:gd name="connsiteX2" fmla="*/ 4762 w 1011235"/>
                  <a:gd name="connsiteY2" fmla="*/ 135731 h 340518"/>
                  <a:gd name="connsiteX3" fmla="*/ 195262 w 1011235"/>
                  <a:gd name="connsiteY3" fmla="*/ 11906 h 340518"/>
                  <a:gd name="connsiteX4" fmla="*/ 904873 w 1011235"/>
                  <a:gd name="connsiteY4" fmla="*/ 64292 h 340518"/>
                  <a:gd name="connsiteX5" fmla="*/ 833434 w 1011235"/>
                  <a:gd name="connsiteY5" fmla="*/ 278606 h 340518"/>
                  <a:gd name="connsiteX0" fmla="*/ 833434 w 879472"/>
                  <a:gd name="connsiteY0" fmla="*/ 323056 h 384968"/>
                  <a:gd name="connsiteX1" fmla="*/ 223837 w 879472"/>
                  <a:gd name="connsiteY1" fmla="*/ 361156 h 384968"/>
                  <a:gd name="connsiteX2" fmla="*/ 4762 w 879472"/>
                  <a:gd name="connsiteY2" fmla="*/ 180181 h 384968"/>
                  <a:gd name="connsiteX3" fmla="*/ 195262 w 879472"/>
                  <a:gd name="connsiteY3" fmla="*/ 56356 h 384968"/>
                  <a:gd name="connsiteX4" fmla="*/ 500067 w 879472"/>
                  <a:gd name="connsiteY4" fmla="*/ 44450 h 384968"/>
                  <a:gd name="connsiteX5" fmla="*/ 833434 w 879472"/>
                  <a:gd name="connsiteY5" fmla="*/ 323056 h 384968"/>
                  <a:gd name="connsiteX0" fmla="*/ 842165 w 888203"/>
                  <a:gd name="connsiteY0" fmla="*/ 372666 h 434578"/>
                  <a:gd name="connsiteX1" fmla="*/ 232568 w 888203"/>
                  <a:gd name="connsiteY1" fmla="*/ 410766 h 434578"/>
                  <a:gd name="connsiteX2" fmla="*/ 13493 w 888203"/>
                  <a:gd name="connsiteY2" fmla="*/ 229791 h 434578"/>
                  <a:gd name="connsiteX3" fmla="*/ 151608 w 888203"/>
                  <a:gd name="connsiteY3" fmla="*/ 22622 h 434578"/>
                  <a:gd name="connsiteX4" fmla="*/ 508798 w 888203"/>
                  <a:gd name="connsiteY4" fmla="*/ 94060 h 434578"/>
                  <a:gd name="connsiteX5" fmla="*/ 842165 w 888203"/>
                  <a:gd name="connsiteY5" fmla="*/ 372666 h 434578"/>
                  <a:gd name="connsiteX0" fmla="*/ 842165 w 864391"/>
                  <a:gd name="connsiteY0" fmla="*/ 372666 h 434578"/>
                  <a:gd name="connsiteX1" fmla="*/ 232568 w 864391"/>
                  <a:gd name="connsiteY1" fmla="*/ 410766 h 434578"/>
                  <a:gd name="connsiteX2" fmla="*/ 13493 w 864391"/>
                  <a:gd name="connsiteY2" fmla="*/ 229791 h 434578"/>
                  <a:gd name="connsiteX3" fmla="*/ 151608 w 864391"/>
                  <a:gd name="connsiteY3" fmla="*/ 22622 h 434578"/>
                  <a:gd name="connsiteX4" fmla="*/ 365923 w 864391"/>
                  <a:gd name="connsiteY4" fmla="*/ 94060 h 434578"/>
                  <a:gd name="connsiteX5" fmla="*/ 842165 w 864391"/>
                  <a:gd name="connsiteY5" fmla="*/ 372666 h 434578"/>
                  <a:gd name="connsiteX0" fmla="*/ 840578 w 864391"/>
                  <a:gd name="connsiteY0" fmla="*/ 372666 h 408385"/>
                  <a:gd name="connsiteX1" fmla="*/ 221460 w 864391"/>
                  <a:gd name="connsiteY1" fmla="*/ 308374 h 408385"/>
                  <a:gd name="connsiteX2" fmla="*/ 11906 w 864391"/>
                  <a:gd name="connsiteY2" fmla="*/ 229791 h 408385"/>
                  <a:gd name="connsiteX3" fmla="*/ 150021 w 864391"/>
                  <a:gd name="connsiteY3" fmla="*/ 22622 h 408385"/>
                  <a:gd name="connsiteX4" fmla="*/ 364336 w 864391"/>
                  <a:gd name="connsiteY4" fmla="*/ 94060 h 408385"/>
                  <a:gd name="connsiteX5" fmla="*/ 840578 w 864391"/>
                  <a:gd name="connsiteY5" fmla="*/ 372666 h 408385"/>
                  <a:gd name="connsiteX0" fmla="*/ 364336 w 376242"/>
                  <a:gd name="connsiteY0" fmla="*/ 94060 h 330996"/>
                  <a:gd name="connsiteX1" fmla="*/ 221460 w 376242"/>
                  <a:gd name="connsiteY1" fmla="*/ 308374 h 330996"/>
                  <a:gd name="connsiteX2" fmla="*/ 11906 w 376242"/>
                  <a:gd name="connsiteY2" fmla="*/ 229791 h 330996"/>
                  <a:gd name="connsiteX3" fmla="*/ 150021 w 376242"/>
                  <a:gd name="connsiteY3" fmla="*/ 22622 h 330996"/>
                  <a:gd name="connsiteX4" fmla="*/ 364336 w 376242"/>
                  <a:gd name="connsiteY4" fmla="*/ 94060 h 330996"/>
                  <a:gd name="connsiteX0" fmla="*/ 714380 w 726286"/>
                  <a:gd name="connsiteY0" fmla="*/ 75208 h 338536"/>
                  <a:gd name="connsiteX1" fmla="*/ 221460 w 726286"/>
                  <a:gd name="connsiteY1" fmla="*/ 312144 h 338536"/>
                  <a:gd name="connsiteX2" fmla="*/ 11906 w 726286"/>
                  <a:gd name="connsiteY2" fmla="*/ 233561 h 338536"/>
                  <a:gd name="connsiteX3" fmla="*/ 150021 w 726286"/>
                  <a:gd name="connsiteY3" fmla="*/ 26392 h 338536"/>
                  <a:gd name="connsiteX4" fmla="*/ 714380 w 726286"/>
                  <a:gd name="connsiteY4" fmla="*/ 75208 h 338536"/>
                  <a:gd name="connsiteX0" fmla="*/ 784627 w 866780"/>
                  <a:gd name="connsiteY0" fmla="*/ 75208 h 315914"/>
                  <a:gd name="connsiteX1" fmla="*/ 713189 w 866780"/>
                  <a:gd name="connsiteY1" fmla="*/ 289522 h 315914"/>
                  <a:gd name="connsiteX2" fmla="*/ 82153 w 866780"/>
                  <a:gd name="connsiteY2" fmla="*/ 233561 h 315914"/>
                  <a:gd name="connsiteX3" fmla="*/ 220268 w 866780"/>
                  <a:gd name="connsiteY3" fmla="*/ 26392 h 315914"/>
                  <a:gd name="connsiteX4" fmla="*/ 784627 w 866780"/>
                  <a:gd name="connsiteY4" fmla="*/ 75208 h 315914"/>
                  <a:gd name="connsiteX0" fmla="*/ 659610 w 741763"/>
                  <a:gd name="connsiteY0" fmla="*/ 84535 h 342704"/>
                  <a:gd name="connsiteX1" fmla="*/ 588172 w 741763"/>
                  <a:gd name="connsiteY1" fmla="*/ 298849 h 342704"/>
                  <a:gd name="connsiteX2" fmla="*/ 88106 w 741763"/>
                  <a:gd name="connsiteY2" fmla="*/ 298849 h 342704"/>
                  <a:gd name="connsiteX3" fmla="*/ 95251 w 741763"/>
                  <a:gd name="connsiteY3" fmla="*/ 35719 h 342704"/>
                  <a:gd name="connsiteX4" fmla="*/ 659610 w 741763"/>
                  <a:gd name="connsiteY4" fmla="*/ 84535 h 3427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41763" h="342704">
                    <a:moveTo>
                      <a:pt x="659610" y="84535"/>
                    </a:moveTo>
                    <a:cubicBezTo>
                      <a:pt x="741763" y="128390"/>
                      <a:pt x="683423" y="263130"/>
                      <a:pt x="588172" y="298849"/>
                    </a:cubicBezTo>
                    <a:cubicBezTo>
                      <a:pt x="492921" y="334568"/>
                      <a:pt x="170259" y="342704"/>
                      <a:pt x="88106" y="298849"/>
                    </a:cubicBezTo>
                    <a:cubicBezTo>
                      <a:pt x="5953" y="254994"/>
                      <a:pt x="0" y="71438"/>
                      <a:pt x="95251" y="35719"/>
                    </a:cubicBezTo>
                    <a:cubicBezTo>
                      <a:pt x="190502" y="0"/>
                      <a:pt x="577457" y="40680"/>
                      <a:pt x="659610" y="84535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447" name="フリーフォーム 446"/>
              <p:cNvSpPr/>
              <p:nvPr/>
            </p:nvSpPr>
            <p:spPr>
              <a:xfrm>
                <a:off x="2850084" y="-1893158"/>
                <a:ext cx="655116" cy="320314"/>
              </a:xfrm>
              <a:custGeom>
                <a:avLst/>
                <a:gdLst>
                  <a:gd name="connsiteX0" fmla="*/ 747712 w 1160462"/>
                  <a:gd name="connsiteY0" fmla="*/ 350837 h 357187"/>
                  <a:gd name="connsiteX1" fmla="*/ 223837 w 1160462"/>
                  <a:gd name="connsiteY1" fmla="*/ 322262 h 357187"/>
                  <a:gd name="connsiteX2" fmla="*/ 4762 w 1160462"/>
                  <a:gd name="connsiteY2" fmla="*/ 141287 h 357187"/>
                  <a:gd name="connsiteX3" fmla="*/ 195262 w 1160462"/>
                  <a:gd name="connsiteY3" fmla="*/ 17462 h 357187"/>
                  <a:gd name="connsiteX4" fmla="*/ 995362 w 1160462"/>
                  <a:gd name="connsiteY4" fmla="*/ 36512 h 357187"/>
                  <a:gd name="connsiteX5" fmla="*/ 1157287 w 1160462"/>
                  <a:gd name="connsiteY5" fmla="*/ 179387 h 357187"/>
                  <a:gd name="connsiteX6" fmla="*/ 976312 w 1160462"/>
                  <a:gd name="connsiteY6" fmla="*/ 331787 h 357187"/>
                  <a:gd name="connsiteX0" fmla="*/ 747712 w 1160462"/>
                  <a:gd name="connsiteY0" fmla="*/ 350837 h 357187"/>
                  <a:gd name="connsiteX1" fmla="*/ 223837 w 1160462"/>
                  <a:gd name="connsiteY1" fmla="*/ 322262 h 357187"/>
                  <a:gd name="connsiteX2" fmla="*/ 4762 w 1160462"/>
                  <a:gd name="connsiteY2" fmla="*/ 141287 h 357187"/>
                  <a:gd name="connsiteX3" fmla="*/ 195262 w 1160462"/>
                  <a:gd name="connsiteY3" fmla="*/ 17462 h 357187"/>
                  <a:gd name="connsiteX4" fmla="*/ 995362 w 1160462"/>
                  <a:gd name="connsiteY4" fmla="*/ 36512 h 357187"/>
                  <a:gd name="connsiteX5" fmla="*/ 1157287 w 1160462"/>
                  <a:gd name="connsiteY5" fmla="*/ 179387 h 357187"/>
                  <a:gd name="connsiteX6" fmla="*/ 976312 w 1160462"/>
                  <a:gd name="connsiteY6" fmla="*/ 331787 h 357187"/>
                  <a:gd name="connsiteX7" fmla="*/ 747712 w 1160462"/>
                  <a:gd name="connsiteY7" fmla="*/ 350837 h 357187"/>
                  <a:gd name="connsiteX0" fmla="*/ 747712 w 1160462"/>
                  <a:gd name="connsiteY0" fmla="*/ 350837 h 383381"/>
                  <a:gd name="connsiteX1" fmla="*/ 223837 w 1160462"/>
                  <a:gd name="connsiteY1" fmla="*/ 322262 h 383381"/>
                  <a:gd name="connsiteX2" fmla="*/ 4762 w 1160462"/>
                  <a:gd name="connsiteY2" fmla="*/ 141287 h 383381"/>
                  <a:gd name="connsiteX3" fmla="*/ 195262 w 1160462"/>
                  <a:gd name="connsiteY3" fmla="*/ 17462 h 383381"/>
                  <a:gd name="connsiteX4" fmla="*/ 995362 w 1160462"/>
                  <a:gd name="connsiteY4" fmla="*/ 36512 h 383381"/>
                  <a:gd name="connsiteX5" fmla="*/ 1157287 w 1160462"/>
                  <a:gd name="connsiteY5" fmla="*/ 179387 h 383381"/>
                  <a:gd name="connsiteX6" fmla="*/ 976312 w 1160462"/>
                  <a:gd name="connsiteY6" fmla="*/ 331787 h 383381"/>
                  <a:gd name="connsiteX7" fmla="*/ 747712 w 1160462"/>
                  <a:gd name="connsiteY7" fmla="*/ 350837 h 383381"/>
                  <a:gd name="connsiteX0" fmla="*/ 747712 w 1160462"/>
                  <a:gd name="connsiteY0" fmla="*/ 350837 h 383381"/>
                  <a:gd name="connsiteX1" fmla="*/ 223837 w 1160462"/>
                  <a:gd name="connsiteY1" fmla="*/ 322262 h 383381"/>
                  <a:gd name="connsiteX2" fmla="*/ 4762 w 1160462"/>
                  <a:gd name="connsiteY2" fmla="*/ 141287 h 383381"/>
                  <a:gd name="connsiteX3" fmla="*/ 195262 w 1160462"/>
                  <a:gd name="connsiteY3" fmla="*/ 17462 h 383381"/>
                  <a:gd name="connsiteX4" fmla="*/ 995362 w 1160462"/>
                  <a:gd name="connsiteY4" fmla="*/ 36512 h 383381"/>
                  <a:gd name="connsiteX5" fmla="*/ 1157287 w 1160462"/>
                  <a:gd name="connsiteY5" fmla="*/ 179387 h 383381"/>
                  <a:gd name="connsiteX6" fmla="*/ 976312 w 1160462"/>
                  <a:gd name="connsiteY6" fmla="*/ 331787 h 383381"/>
                  <a:gd name="connsiteX7" fmla="*/ 747712 w 1160462"/>
                  <a:gd name="connsiteY7" fmla="*/ 350837 h 383381"/>
                  <a:gd name="connsiteX0" fmla="*/ 747712 w 1198562"/>
                  <a:gd name="connsiteY0" fmla="*/ 350837 h 374649"/>
                  <a:gd name="connsiteX1" fmla="*/ 223837 w 1198562"/>
                  <a:gd name="connsiteY1" fmla="*/ 322262 h 374649"/>
                  <a:gd name="connsiteX2" fmla="*/ 4762 w 1198562"/>
                  <a:gd name="connsiteY2" fmla="*/ 141287 h 374649"/>
                  <a:gd name="connsiteX3" fmla="*/ 195262 w 1198562"/>
                  <a:gd name="connsiteY3" fmla="*/ 17462 h 374649"/>
                  <a:gd name="connsiteX4" fmla="*/ 995362 w 1198562"/>
                  <a:gd name="connsiteY4" fmla="*/ 36512 h 374649"/>
                  <a:gd name="connsiteX5" fmla="*/ 1157287 w 1198562"/>
                  <a:gd name="connsiteY5" fmla="*/ 179387 h 374649"/>
                  <a:gd name="connsiteX6" fmla="*/ 747712 w 1198562"/>
                  <a:gd name="connsiteY6" fmla="*/ 350837 h 374649"/>
                  <a:gd name="connsiteX0" fmla="*/ 904872 w 1172369"/>
                  <a:gd name="connsiteY0" fmla="*/ 312727 h 350835"/>
                  <a:gd name="connsiteX1" fmla="*/ 223837 w 1172369"/>
                  <a:gd name="connsiteY1" fmla="*/ 322262 h 350835"/>
                  <a:gd name="connsiteX2" fmla="*/ 4762 w 1172369"/>
                  <a:gd name="connsiteY2" fmla="*/ 141287 h 350835"/>
                  <a:gd name="connsiteX3" fmla="*/ 195262 w 1172369"/>
                  <a:gd name="connsiteY3" fmla="*/ 17462 h 350835"/>
                  <a:gd name="connsiteX4" fmla="*/ 995362 w 1172369"/>
                  <a:gd name="connsiteY4" fmla="*/ 36512 h 350835"/>
                  <a:gd name="connsiteX5" fmla="*/ 1157287 w 1172369"/>
                  <a:gd name="connsiteY5" fmla="*/ 179387 h 350835"/>
                  <a:gd name="connsiteX6" fmla="*/ 904872 w 1172369"/>
                  <a:gd name="connsiteY6" fmla="*/ 312727 h 350835"/>
                  <a:gd name="connsiteX0" fmla="*/ 904872 w 1216819"/>
                  <a:gd name="connsiteY0" fmla="*/ 314317 h 352425"/>
                  <a:gd name="connsiteX1" fmla="*/ 223837 w 1216819"/>
                  <a:gd name="connsiteY1" fmla="*/ 323852 h 352425"/>
                  <a:gd name="connsiteX2" fmla="*/ 4762 w 1216819"/>
                  <a:gd name="connsiteY2" fmla="*/ 142877 h 352425"/>
                  <a:gd name="connsiteX3" fmla="*/ 195262 w 1216819"/>
                  <a:gd name="connsiteY3" fmla="*/ 19052 h 352425"/>
                  <a:gd name="connsiteX4" fmla="*/ 547683 w 1216819"/>
                  <a:gd name="connsiteY4" fmla="*/ 28565 h 352425"/>
                  <a:gd name="connsiteX5" fmla="*/ 1157287 w 1216819"/>
                  <a:gd name="connsiteY5" fmla="*/ 180977 h 352425"/>
                  <a:gd name="connsiteX6" fmla="*/ 904872 w 1216819"/>
                  <a:gd name="connsiteY6" fmla="*/ 314317 h 352425"/>
                  <a:gd name="connsiteX0" fmla="*/ 904872 w 982659"/>
                  <a:gd name="connsiteY0" fmla="*/ 314317 h 352425"/>
                  <a:gd name="connsiteX1" fmla="*/ 223837 w 982659"/>
                  <a:gd name="connsiteY1" fmla="*/ 323852 h 352425"/>
                  <a:gd name="connsiteX2" fmla="*/ 4762 w 982659"/>
                  <a:gd name="connsiteY2" fmla="*/ 142877 h 352425"/>
                  <a:gd name="connsiteX3" fmla="*/ 195262 w 982659"/>
                  <a:gd name="connsiteY3" fmla="*/ 19052 h 352425"/>
                  <a:gd name="connsiteX4" fmla="*/ 547683 w 982659"/>
                  <a:gd name="connsiteY4" fmla="*/ 28565 h 352425"/>
                  <a:gd name="connsiteX5" fmla="*/ 690559 w 982659"/>
                  <a:gd name="connsiteY5" fmla="*/ 171441 h 352425"/>
                  <a:gd name="connsiteX6" fmla="*/ 904872 w 982659"/>
                  <a:gd name="connsiteY6" fmla="*/ 314317 h 352425"/>
                  <a:gd name="connsiteX0" fmla="*/ 547683 w 690559"/>
                  <a:gd name="connsiteY0" fmla="*/ 314317 h 352425"/>
                  <a:gd name="connsiteX1" fmla="*/ 223837 w 690559"/>
                  <a:gd name="connsiteY1" fmla="*/ 323852 h 352425"/>
                  <a:gd name="connsiteX2" fmla="*/ 4762 w 690559"/>
                  <a:gd name="connsiteY2" fmla="*/ 142877 h 352425"/>
                  <a:gd name="connsiteX3" fmla="*/ 195262 w 690559"/>
                  <a:gd name="connsiteY3" fmla="*/ 19052 h 352425"/>
                  <a:gd name="connsiteX4" fmla="*/ 547683 w 690559"/>
                  <a:gd name="connsiteY4" fmla="*/ 28565 h 352425"/>
                  <a:gd name="connsiteX5" fmla="*/ 690559 w 690559"/>
                  <a:gd name="connsiteY5" fmla="*/ 171441 h 352425"/>
                  <a:gd name="connsiteX6" fmla="*/ 547683 w 690559"/>
                  <a:gd name="connsiteY6" fmla="*/ 314317 h 352425"/>
                  <a:gd name="connsiteX0" fmla="*/ 547683 w 987422"/>
                  <a:gd name="connsiteY0" fmla="*/ 307171 h 345279"/>
                  <a:gd name="connsiteX1" fmla="*/ 223837 w 987422"/>
                  <a:gd name="connsiteY1" fmla="*/ 316706 h 345279"/>
                  <a:gd name="connsiteX2" fmla="*/ 4762 w 987422"/>
                  <a:gd name="connsiteY2" fmla="*/ 135731 h 345279"/>
                  <a:gd name="connsiteX3" fmla="*/ 195262 w 987422"/>
                  <a:gd name="connsiteY3" fmla="*/ 11906 h 345279"/>
                  <a:gd name="connsiteX4" fmla="*/ 904873 w 987422"/>
                  <a:gd name="connsiteY4" fmla="*/ 64292 h 345279"/>
                  <a:gd name="connsiteX5" fmla="*/ 690559 w 987422"/>
                  <a:gd name="connsiteY5" fmla="*/ 164295 h 345279"/>
                  <a:gd name="connsiteX6" fmla="*/ 547683 w 987422"/>
                  <a:gd name="connsiteY6" fmla="*/ 307171 h 345279"/>
                  <a:gd name="connsiteX0" fmla="*/ 547683 w 1035842"/>
                  <a:gd name="connsiteY0" fmla="*/ 307171 h 345279"/>
                  <a:gd name="connsiteX1" fmla="*/ 223837 w 1035842"/>
                  <a:gd name="connsiteY1" fmla="*/ 316706 h 345279"/>
                  <a:gd name="connsiteX2" fmla="*/ 4762 w 1035842"/>
                  <a:gd name="connsiteY2" fmla="*/ 135731 h 345279"/>
                  <a:gd name="connsiteX3" fmla="*/ 195262 w 1035842"/>
                  <a:gd name="connsiteY3" fmla="*/ 11906 h 345279"/>
                  <a:gd name="connsiteX4" fmla="*/ 904873 w 1035842"/>
                  <a:gd name="connsiteY4" fmla="*/ 64292 h 345279"/>
                  <a:gd name="connsiteX5" fmla="*/ 976310 w 1035842"/>
                  <a:gd name="connsiteY5" fmla="*/ 207168 h 345279"/>
                  <a:gd name="connsiteX6" fmla="*/ 547683 w 1035842"/>
                  <a:gd name="connsiteY6" fmla="*/ 307171 h 345279"/>
                  <a:gd name="connsiteX0" fmla="*/ 833434 w 1035048"/>
                  <a:gd name="connsiteY0" fmla="*/ 278606 h 340518"/>
                  <a:gd name="connsiteX1" fmla="*/ 223837 w 1035048"/>
                  <a:gd name="connsiteY1" fmla="*/ 316706 h 340518"/>
                  <a:gd name="connsiteX2" fmla="*/ 4762 w 1035048"/>
                  <a:gd name="connsiteY2" fmla="*/ 135731 h 340518"/>
                  <a:gd name="connsiteX3" fmla="*/ 195262 w 1035048"/>
                  <a:gd name="connsiteY3" fmla="*/ 11906 h 340518"/>
                  <a:gd name="connsiteX4" fmla="*/ 904873 w 1035048"/>
                  <a:gd name="connsiteY4" fmla="*/ 64292 h 340518"/>
                  <a:gd name="connsiteX5" fmla="*/ 976310 w 1035048"/>
                  <a:gd name="connsiteY5" fmla="*/ 207168 h 340518"/>
                  <a:gd name="connsiteX6" fmla="*/ 833434 w 1035048"/>
                  <a:gd name="connsiteY6" fmla="*/ 278606 h 340518"/>
                  <a:gd name="connsiteX0" fmla="*/ 833434 w 1011235"/>
                  <a:gd name="connsiteY0" fmla="*/ 278606 h 340518"/>
                  <a:gd name="connsiteX1" fmla="*/ 223837 w 1011235"/>
                  <a:gd name="connsiteY1" fmla="*/ 316706 h 340518"/>
                  <a:gd name="connsiteX2" fmla="*/ 4762 w 1011235"/>
                  <a:gd name="connsiteY2" fmla="*/ 135731 h 340518"/>
                  <a:gd name="connsiteX3" fmla="*/ 195262 w 1011235"/>
                  <a:gd name="connsiteY3" fmla="*/ 11906 h 340518"/>
                  <a:gd name="connsiteX4" fmla="*/ 904873 w 1011235"/>
                  <a:gd name="connsiteY4" fmla="*/ 64292 h 340518"/>
                  <a:gd name="connsiteX5" fmla="*/ 833434 w 1011235"/>
                  <a:gd name="connsiteY5" fmla="*/ 278606 h 340518"/>
                  <a:gd name="connsiteX0" fmla="*/ 833434 w 879472"/>
                  <a:gd name="connsiteY0" fmla="*/ 323056 h 384968"/>
                  <a:gd name="connsiteX1" fmla="*/ 223837 w 879472"/>
                  <a:gd name="connsiteY1" fmla="*/ 361156 h 384968"/>
                  <a:gd name="connsiteX2" fmla="*/ 4762 w 879472"/>
                  <a:gd name="connsiteY2" fmla="*/ 180181 h 384968"/>
                  <a:gd name="connsiteX3" fmla="*/ 195262 w 879472"/>
                  <a:gd name="connsiteY3" fmla="*/ 56356 h 384968"/>
                  <a:gd name="connsiteX4" fmla="*/ 500067 w 879472"/>
                  <a:gd name="connsiteY4" fmla="*/ 44450 h 384968"/>
                  <a:gd name="connsiteX5" fmla="*/ 833434 w 879472"/>
                  <a:gd name="connsiteY5" fmla="*/ 323056 h 384968"/>
                  <a:gd name="connsiteX0" fmla="*/ 842165 w 888203"/>
                  <a:gd name="connsiteY0" fmla="*/ 372666 h 434578"/>
                  <a:gd name="connsiteX1" fmla="*/ 232568 w 888203"/>
                  <a:gd name="connsiteY1" fmla="*/ 410766 h 434578"/>
                  <a:gd name="connsiteX2" fmla="*/ 13493 w 888203"/>
                  <a:gd name="connsiteY2" fmla="*/ 229791 h 434578"/>
                  <a:gd name="connsiteX3" fmla="*/ 151608 w 888203"/>
                  <a:gd name="connsiteY3" fmla="*/ 22622 h 434578"/>
                  <a:gd name="connsiteX4" fmla="*/ 508798 w 888203"/>
                  <a:gd name="connsiteY4" fmla="*/ 94060 h 434578"/>
                  <a:gd name="connsiteX5" fmla="*/ 842165 w 888203"/>
                  <a:gd name="connsiteY5" fmla="*/ 372666 h 434578"/>
                  <a:gd name="connsiteX0" fmla="*/ 842165 w 864391"/>
                  <a:gd name="connsiteY0" fmla="*/ 372666 h 434578"/>
                  <a:gd name="connsiteX1" fmla="*/ 232568 w 864391"/>
                  <a:gd name="connsiteY1" fmla="*/ 410766 h 434578"/>
                  <a:gd name="connsiteX2" fmla="*/ 13493 w 864391"/>
                  <a:gd name="connsiteY2" fmla="*/ 229791 h 434578"/>
                  <a:gd name="connsiteX3" fmla="*/ 151608 w 864391"/>
                  <a:gd name="connsiteY3" fmla="*/ 22622 h 434578"/>
                  <a:gd name="connsiteX4" fmla="*/ 365923 w 864391"/>
                  <a:gd name="connsiteY4" fmla="*/ 94060 h 434578"/>
                  <a:gd name="connsiteX5" fmla="*/ 842165 w 864391"/>
                  <a:gd name="connsiteY5" fmla="*/ 372666 h 434578"/>
                  <a:gd name="connsiteX0" fmla="*/ 840578 w 864391"/>
                  <a:gd name="connsiteY0" fmla="*/ 372666 h 408385"/>
                  <a:gd name="connsiteX1" fmla="*/ 221460 w 864391"/>
                  <a:gd name="connsiteY1" fmla="*/ 308374 h 408385"/>
                  <a:gd name="connsiteX2" fmla="*/ 11906 w 864391"/>
                  <a:gd name="connsiteY2" fmla="*/ 229791 h 408385"/>
                  <a:gd name="connsiteX3" fmla="*/ 150021 w 864391"/>
                  <a:gd name="connsiteY3" fmla="*/ 22622 h 408385"/>
                  <a:gd name="connsiteX4" fmla="*/ 364336 w 864391"/>
                  <a:gd name="connsiteY4" fmla="*/ 94060 h 408385"/>
                  <a:gd name="connsiteX5" fmla="*/ 840578 w 864391"/>
                  <a:gd name="connsiteY5" fmla="*/ 372666 h 408385"/>
                  <a:gd name="connsiteX0" fmla="*/ 364336 w 376242"/>
                  <a:gd name="connsiteY0" fmla="*/ 94060 h 330996"/>
                  <a:gd name="connsiteX1" fmla="*/ 221460 w 376242"/>
                  <a:gd name="connsiteY1" fmla="*/ 308374 h 330996"/>
                  <a:gd name="connsiteX2" fmla="*/ 11906 w 376242"/>
                  <a:gd name="connsiteY2" fmla="*/ 229791 h 330996"/>
                  <a:gd name="connsiteX3" fmla="*/ 150021 w 376242"/>
                  <a:gd name="connsiteY3" fmla="*/ 22622 h 330996"/>
                  <a:gd name="connsiteX4" fmla="*/ 364336 w 376242"/>
                  <a:gd name="connsiteY4" fmla="*/ 94060 h 330996"/>
                  <a:gd name="connsiteX0" fmla="*/ 714380 w 726286"/>
                  <a:gd name="connsiteY0" fmla="*/ 75208 h 338536"/>
                  <a:gd name="connsiteX1" fmla="*/ 221460 w 726286"/>
                  <a:gd name="connsiteY1" fmla="*/ 312144 h 338536"/>
                  <a:gd name="connsiteX2" fmla="*/ 11906 w 726286"/>
                  <a:gd name="connsiteY2" fmla="*/ 233561 h 338536"/>
                  <a:gd name="connsiteX3" fmla="*/ 150021 w 726286"/>
                  <a:gd name="connsiteY3" fmla="*/ 26392 h 338536"/>
                  <a:gd name="connsiteX4" fmla="*/ 714380 w 726286"/>
                  <a:gd name="connsiteY4" fmla="*/ 75208 h 338536"/>
                  <a:gd name="connsiteX0" fmla="*/ 784627 w 866780"/>
                  <a:gd name="connsiteY0" fmla="*/ 75208 h 315914"/>
                  <a:gd name="connsiteX1" fmla="*/ 713189 w 866780"/>
                  <a:gd name="connsiteY1" fmla="*/ 289522 h 315914"/>
                  <a:gd name="connsiteX2" fmla="*/ 82153 w 866780"/>
                  <a:gd name="connsiteY2" fmla="*/ 233561 h 315914"/>
                  <a:gd name="connsiteX3" fmla="*/ 220268 w 866780"/>
                  <a:gd name="connsiteY3" fmla="*/ 26392 h 315914"/>
                  <a:gd name="connsiteX4" fmla="*/ 784627 w 866780"/>
                  <a:gd name="connsiteY4" fmla="*/ 75208 h 315914"/>
                  <a:gd name="connsiteX0" fmla="*/ 659610 w 741763"/>
                  <a:gd name="connsiteY0" fmla="*/ 84535 h 342704"/>
                  <a:gd name="connsiteX1" fmla="*/ 588172 w 741763"/>
                  <a:gd name="connsiteY1" fmla="*/ 298849 h 342704"/>
                  <a:gd name="connsiteX2" fmla="*/ 88106 w 741763"/>
                  <a:gd name="connsiteY2" fmla="*/ 298849 h 342704"/>
                  <a:gd name="connsiteX3" fmla="*/ 95251 w 741763"/>
                  <a:gd name="connsiteY3" fmla="*/ 35719 h 342704"/>
                  <a:gd name="connsiteX4" fmla="*/ 659610 w 741763"/>
                  <a:gd name="connsiteY4" fmla="*/ 84535 h 342704"/>
                  <a:gd name="connsiteX0" fmla="*/ 651935 w 734088"/>
                  <a:gd name="connsiteY0" fmla="*/ 77408 h 320314"/>
                  <a:gd name="connsiteX1" fmla="*/ 580497 w 734088"/>
                  <a:gd name="connsiteY1" fmla="*/ 291722 h 320314"/>
                  <a:gd name="connsiteX2" fmla="*/ 126479 w 734088"/>
                  <a:gd name="connsiteY2" fmla="*/ 248962 h 320314"/>
                  <a:gd name="connsiteX3" fmla="*/ 87576 w 734088"/>
                  <a:gd name="connsiteY3" fmla="*/ 28592 h 320314"/>
                  <a:gd name="connsiteX4" fmla="*/ 651935 w 734088"/>
                  <a:gd name="connsiteY4" fmla="*/ 77408 h 3203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34088" h="320314">
                    <a:moveTo>
                      <a:pt x="651935" y="77408"/>
                    </a:moveTo>
                    <a:cubicBezTo>
                      <a:pt x="734088" y="121263"/>
                      <a:pt x="668073" y="263130"/>
                      <a:pt x="580497" y="291722"/>
                    </a:cubicBezTo>
                    <a:cubicBezTo>
                      <a:pt x="492921" y="320314"/>
                      <a:pt x="208632" y="292817"/>
                      <a:pt x="126479" y="248962"/>
                    </a:cubicBezTo>
                    <a:cubicBezTo>
                      <a:pt x="44326" y="205107"/>
                      <a:pt x="0" y="57184"/>
                      <a:pt x="87576" y="28592"/>
                    </a:cubicBezTo>
                    <a:cubicBezTo>
                      <a:pt x="175152" y="0"/>
                      <a:pt x="569782" y="33553"/>
                      <a:pt x="651935" y="77408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448" name="フリーフォーム 447"/>
              <p:cNvSpPr/>
              <p:nvPr/>
            </p:nvSpPr>
            <p:spPr>
              <a:xfrm>
                <a:off x="5994411" y="-1455552"/>
                <a:ext cx="1214843" cy="382644"/>
              </a:xfrm>
              <a:custGeom>
                <a:avLst/>
                <a:gdLst>
                  <a:gd name="connsiteX0" fmla="*/ 747712 w 1160462"/>
                  <a:gd name="connsiteY0" fmla="*/ 350837 h 357187"/>
                  <a:gd name="connsiteX1" fmla="*/ 223837 w 1160462"/>
                  <a:gd name="connsiteY1" fmla="*/ 322262 h 357187"/>
                  <a:gd name="connsiteX2" fmla="*/ 4762 w 1160462"/>
                  <a:gd name="connsiteY2" fmla="*/ 141287 h 357187"/>
                  <a:gd name="connsiteX3" fmla="*/ 195262 w 1160462"/>
                  <a:gd name="connsiteY3" fmla="*/ 17462 h 357187"/>
                  <a:gd name="connsiteX4" fmla="*/ 995362 w 1160462"/>
                  <a:gd name="connsiteY4" fmla="*/ 36512 h 357187"/>
                  <a:gd name="connsiteX5" fmla="*/ 1157287 w 1160462"/>
                  <a:gd name="connsiteY5" fmla="*/ 179387 h 357187"/>
                  <a:gd name="connsiteX6" fmla="*/ 976312 w 1160462"/>
                  <a:gd name="connsiteY6" fmla="*/ 331787 h 357187"/>
                  <a:gd name="connsiteX0" fmla="*/ 747712 w 1160462"/>
                  <a:gd name="connsiteY0" fmla="*/ 350837 h 357187"/>
                  <a:gd name="connsiteX1" fmla="*/ 223837 w 1160462"/>
                  <a:gd name="connsiteY1" fmla="*/ 322262 h 357187"/>
                  <a:gd name="connsiteX2" fmla="*/ 4762 w 1160462"/>
                  <a:gd name="connsiteY2" fmla="*/ 141287 h 357187"/>
                  <a:gd name="connsiteX3" fmla="*/ 195262 w 1160462"/>
                  <a:gd name="connsiteY3" fmla="*/ 17462 h 357187"/>
                  <a:gd name="connsiteX4" fmla="*/ 995362 w 1160462"/>
                  <a:gd name="connsiteY4" fmla="*/ 36512 h 357187"/>
                  <a:gd name="connsiteX5" fmla="*/ 1157287 w 1160462"/>
                  <a:gd name="connsiteY5" fmla="*/ 179387 h 357187"/>
                  <a:gd name="connsiteX6" fmla="*/ 976312 w 1160462"/>
                  <a:gd name="connsiteY6" fmla="*/ 331787 h 357187"/>
                  <a:gd name="connsiteX7" fmla="*/ 747712 w 1160462"/>
                  <a:gd name="connsiteY7" fmla="*/ 350837 h 357187"/>
                  <a:gd name="connsiteX0" fmla="*/ 747712 w 1160462"/>
                  <a:gd name="connsiteY0" fmla="*/ 350837 h 383381"/>
                  <a:gd name="connsiteX1" fmla="*/ 223837 w 1160462"/>
                  <a:gd name="connsiteY1" fmla="*/ 322262 h 383381"/>
                  <a:gd name="connsiteX2" fmla="*/ 4762 w 1160462"/>
                  <a:gd name="connsiteY2" fmla="*/ 141287 h 383381"/>
                  <a:gd name="connsiteX3" fmla="*/ 195262 w 1160462"/>
                  <a:gd name="connsiteY3" fmla="*/ 17462 h 383381"/>
                  <a:gd name="connsiteX4" fmla="*/ 995362 w 1160462"/>
                  <a:gd name="connsiteY4" fmla="*/ 36512 h 383381"/>
                  <a:gd name="connsiteX5" fmla="*/ 1157287 w 1160462"/>
                  <a:gd name="connsiteY5" fmla="*/ 179387 h 383381"/>
                  <a:gd name="connsiteX6" fmla="*/ 976312 w 1160462"/>
                  <a:gd name="connsiteY6" fmla="*/ 331787 h 383381"/>
                  <a:gd name="connsiteX7" fmla="*/ 747712 w 1160462"/>
                  <a:gd name="connsiteY7" fmla="*/ 350837 h 383381"/>
                  <a:gd name="connsiteX0" fmla="*/ 747712 w 1160462"/>
                  <a:gd name="connsiteY0" fmla="*/ 350837 h 383381"/>
                  <a:gd name="connsiteX1" fmla="*/ 223837 w 1160462"/>
                  <a:gd name="connsiteY1" fmla="*/ 322262 h 383381"/>
                  <a:gd name="connsiteX2" fmla="*/ 4762 w 1160462"/>
                  <a:gd name="connsiteY2" fmla="*/ 141287 h 383381"/>
                  <a:gd name="connsiteX3" fmla="*/ 195262 w 1160462"/>
                  <a:gd name="connsiteY3" fmla="*/ 17462 h 383381"/>
                  <a:gd name="connsiteX4" fmla="*/ 995362 w 1160462"/>
                  <a:gd name="connsiteY4" fmla="*/ 36512 h 383381"/>
                  <a:gd name="connsiteX5" fmla="*/ 1157287 w 1160462"/>
                  <a:gd name="connsiteY5" fmla="*/ 179387 h 383381"/>
                  <a:gd name="connsiteX6" fmla="*/ 976312 w 1160462"/>
                  <a:gd name="connsiteY6" fmla="*/ 331787 h 383381"/>
                  <a:gd name="connsiteX7" fmla="*/ 747712 w 1160462"/>
                  <a:gd name="connsiteY7" fmla="*/ 350837 h 383381"/>
                  <a:gd name="connsiteX0" fmla="*/ 747712 w 1198562"/>
                  <a:gd name="connsiteY0" fmla="*/ 350837 h 374649"/>
                  <a:gd name="connsiteX1" fmla="*/ 223837 w 1198562"/>
                  <a:gd name="connsiteY1" fmla="*/ 322262 h 374649"/>
                  <a:gd name="connsiteX2" fmla="*/ 4762 w 1198562"/>
                  <a:gd name="connsiteY2" fmla="*/ 141287 h 374649"/>
                  <a:gd name="connsiteX3" fmla="*/ 195262 w 1198562"/>
                  <a:gd name="connsiteY3" fmla="*/ 17462 h 374649"/>
                  <a:gd name="connsiteX4" fmla="*/ 995362 w 1198562"/>
                  <a:gd name="connsiteY4" fmla="*/ 36512 h 374649"/>
                  <a:gd name="connsiteX5" fmla="*/ 1157287 w 1198562"/>
                  <a:gd name="connsiteY5" fmla="*/ 179387 h 374649"/>
                  <a:gd name="connsiteX6" fmla="*/ 747712 w 1198562"/>
                  <a:gd name="connsiteY6" fmla="*/ 350837 h 374649"/>
                  <a:gd name="connsiteX0" fmla="*/ 904872 w 1172369"/>
                  <a:gd name="connsiteY0" fmla="*/ 312727 h 350835"/>
                  <a:gd name="connsiteX1" fmla="*/ 223837 w 1172369"/>
                  <a:gd name="connsiteY1" fmla="*/ 322262 h 350835"/>
                  <a:gd name="connsiteX2" fmla="*/ 4762 w 1172369"/>
                  <a:gd name="connsiteY2" fmla="*/ 141287 h 350835"/>
                  <a:gd name="connsiteX3" fmla="*/ 195262 w 1172369"/>
                  <a:gd name="connsiteY3" fmla="*/ 17462 h 350835"/>
                  <a:gd name="connsiteX4" fmla="*/ 995362 w 1172369"/>
                  <a:gd name="connsiteY4" fmla="*/ 36512 h 350835"/>
                  <a:gd name="connsiteX5" fmla="*/ 1157287 w 1172369"/>
                  <a:gd name="connsiteY5" fmla="*/ 179387 h 350835"/>
                  <a:gd name="connsiteX6" fmla="*/ 904872 w 1172369"/>
                  <a:gd name="connsiteY6" fmla="*/ 312727 h 350835"/>
                  <a:gd name="connsiteX0" fmla="*/ 904872 w 1216819"/>
                  <a:gd name="connsiteY0" fmla="*/ 314317 h 352425"/>
                  <a:gd name="connsiteX1" fmla="*/ 223837 w 1216819"/>
                  <a:gd name="connsiteY1" fmla="*/ 323852 h 352425"/>
                  <a:gd name="connsiteX2" fmla="*/ 4762 w 1216819"/>
                  <a:gd name="connsiteY2" fmla="*/ 142877 h 352425"/>
                  <a:gd name="connsiteX3" fmla="*/ 195262 w 1216819"/>
                  <a:gd name="connsiteY3" fmla="*/ 19052 h 352425"/>
                  <a:gd name="connsiteX4" fmla="*/ 547683 w 1216819"/>
                  <a:gd name="connsiteY4" fmla="*/ 28565 h 352425"/>
                  <a:gd name="connsiteX5" fmla="*/ 1157287 w 1216819"/>
                  <a:gd name="connsiteY5" fmla="*/ 180977 h 352425"/>
                  <a:gd name="connsiteX6" fmla="*/ 904872 w 1216819"/>
                  <a:gd name="connsiteY6" fmla="*/ 314317 h 352425"/>
                  <a:gd name="connsiteX0" fmla="*/ 904872 w 982659"/>
                  <a:gd name="connsiteY0" fmla="*/ 314317 h 352425"/>
                  <a:gd name="connsiteX1" fmla="*/ 223837 w 982659"/>
                  <a:gd name="connsiteY1" fmla="*/ 323852 h 352425"/>
                  <a:gd name="connsiteX2" fmla="*/ 4762 w 982659"/>
                  <a:gd name="connsiteY2" fmla="*/ 142877 h 352425"/>
                  <a:gd name="connsiteX3" fmla="*/ 195262 w 982659"/>
                  <a:gd name="connsiteY3" fmla="*/ 19052 h 352425"/>
                  <a:gd name="connsiteX4" fmla="*/ 547683 w 982659"/>
                  <a:gd name="connsiteY4" fmla="*/ 28565 h 352425"/>
                  <a:gd name="connsiteX5" fmla="*/ 690559 w 982659"/>
                  <a:gd name="connsiteY5" fmla="*/ 171441 h 352425"/>
                  <a:gd name="connsiteX6" fmla="*/ 904872 w 982659"/>
                  <a:gd name="connsiteY6" fmla="*/ 314317 h 352425"/>
                  <a:gd name="connsiteX0" fmla="*/ 547683 w 690559"/>
                  <a:gd name="connsiteY0" fmla="*/ 314317 h 352425"/>
                  <a:gd name="connsiteX1" fmla="*/ 223837 w 690559"/>
                  <a:gd name="connsiteY1" fmla="*/ 323852 h 352425"/>
                  <a:gd name="connsiteX2" fmla="*/ 4762 w 690559"/>
                  <a:gd name="connsiteY2" fmla="*/ 142877 h 352425"/>
                  <a:gd name="connsiteX3" fmla="*/ 195262 w 690559"/>
                  <a:gd name="connsiteY3" fmla="*/ 19052 h 352425"/>
                  <a:gd name="connsiteX4" fmla="*/ 547683 w 690559"/>
                  <a:gd name="connsiteY4" fmla="*/ 28565 h 352425"/>
                  <a:gd name="connsiteX5" fmla="*/ 690559 w 690559"/>
                  <a:gd name="connsiteY5" fmla="*/ 171441 h 352425"/>
                  <a:gd name="connsiteX6" fmla="*/ 547683 w 690559"/>
                  <a:gd name="connsiteY6" fmla="*/ 314317 h 352425"/>
                  <a:gd name="connsiteX0" fmla="*/ 547683 w 987422"/>
                  <a:gd name="connsiteY0" fmla="*/ 307171 h 345279"/>
                  <a:gd name="connsiteX1" fmla="*/ 223837 w 987422"/>
                  <a:gd name="connsiteY1" fmla="*/ 316706 h 345279"/>
                  <a:gd name="connsiteX2" fmla="*/ 4762 w 987422"/>
                  <a:gd name="connsiteY2" fmla="*/ 135731 h 345279"/>
                  <a:gd name="connsiteX3" fmla="*/ 195262 w 987422"/>
                  <a:gd name="connsiteY3" fmla="*/ 11906 h 345279"/>
                  <a:gd name="connsiteX4" fmla="*/ 904873 w 987422"/>
                  <a:gd name="connsiteY4" fmla="*/ 64292 h 345279"/>
                  <a:gd name="connsiteX5" fmla="*/ 690559 w 987422"/>
                  <a:gd name="connsiteY5" fmla="*/ 164295 h 345279"/>
                  <a:gd name="connsiteX6" fmla="*/ 547683 w 987422"/>
                  <a:gd name="connsiteY6" fmla="*/ 307171 h 345279"/>
                  <a:gd name="connsiteX0" fmla="*/ 547683 w 1035842"/>
                  <a:gd name="connsiteY0" fmla="*/ 307171 h 345279"/>
                  <a:gd name="connsiteX1" fmla="*/ 223837 w 1035842"/>
                  <a:gd name="connsiteY1" fmla="*/ 316706 h 345279"/>
                  <a:gd name="connsiteX2" fmla="*/ 4762 w 1035842"/>
                  <a:gd name="connsiteY2" fmla="*/ 135731 h 345279"/>
                  <a:gd name="connsiteX3" fmla="*/ 195262 w 1035842"/>
                  <a:gd name="connsiteY3" fmla="*/ 11906 h 345279"/>
                  <a:gd name="connsiteX4" fmla="*/ 904873 w 1035842"/>
                  <a:gd name="connsiteY4" fmla="*/ 64292 h 345279"/>
                  <a:gd name="connsiteX5" fmla="*/ 976310 w 1035842"/>
                  <a:gd name="connsiteY5" fmla="*/ 207168 h 345279"/>
                  <a:gd name="connsiteX6" fmla="*/ 547683 w 1035842"/>
                  <a:gd name="connsiteY6" fmla="*/ 307171 h 345279"/>
                  <a:gd name="connsiteX0" fmla="*/ 833434 w 1035048"/>
                  <a:gd name="connsiteY0" fmla="*/ 278606 h 340518"/>
                  <a:gd name="connsiteX1" fmla="*/ 223837 w 1035048"/>
                  <a:gd name="connsiteY1" fmla="*/ 316706 h 340518"/>
                  <a:gd name="connsiteX2" fmla="*/ 4762 w 1035048"/>
                  <a:gd name="connsiteY2" fmla="*/ 135731 h 340518"/>
                  <a:gd name="connsiteX3" fmla="*/ 195262 w 1035048"/>
                  <a:gd name="connsiteY3" fmla="*/ 11906 h 340518"/>
                  <a:gd name="connsiteX4" fmla="*/ 904873 w 1035048"/>
                  <a:gd name="connsiteY4" fmla="*/ 64292 h 340518"/>
                  <a:gd name="connsiteX5" fmla="*/ 976310 w 1035048"/>
                  <a:gd name="connsiteY5" fmla="*/ 207168 h 340518"/>
                  <a:gd name="connsiteX6" fmla="*/ 833434 w 1035048"/>
                  <a:gd name="connsiteY6" fmla="*/ 278606 h 340518"/>
                  <a:gd name="connsiteX0" fmla="*/ 833434 w 1011235"/>
                  <a:gd name="connsiteY0" fmla="*/ 278606 h 340518"/>
                  <a:gd name="connsiteX1" fmla="*/ 223837 w 1011235"/>
                  <a:gd name="connsiteY1" fmla="*/ 316706 h 340518"/>
                  <a:gd name="connsiteX2" fmla="*/ 4762 w 1011235"/>
                  <a:gd name="connsiteY2" fmla="*/ 135731 h 340518"/>
                  <a:gd name="connsiteX3" fmla="*/ 195262 w 1011235"/>
                  <a:gd name="connsiteY3" fmla="*/ 11906 h 340518"/>
                  <a:gd name="connsiteX4" fmla="*/ 904873 w 1011235"/>
                  <a:gd name="connsiteY4" fmla="*/ 64292 h 340518"/>
                  <a:gd name="connsiteX5" fmla="*/ 833434 w 1011235"/>
                  <a:gd name="connsiteY5" fmla="*/ 278606 h 340518"/>
                  <a:gd name="connsiteX0" fmla="*/ 833434 w 879472"/>
                  <a:gd name="connsiteY0" fmla="*/ 323056 h 384968"/>
                  <a:gd name="connsiteX1" fmla="*/ 223837 w 879472"/>
                  <a:gd name="connsiteY1" fmla="*/ 361156 h 384968"/>
                  <a:gd name="connsiteX2" fmla="*/ 4762 w 879472"/>
                  <a:gd name="connsiteY2" fmla="*/ 180181 h 384968"/>
                  <a:gd name="connsiteX3" fmla="*/ 195262 w 879472"/>
                  <a:gd name="connsiteY3" fmla="*/ 56356 h 384968"/>
                  <a:gd name="connsiteX4" fmla="*/ 500067 w 879472"/>
                  <a:gd name="connsiteY4" fmla="*/ 44450 h 384968"/>
                  <a:gd name="connsiteX5" fmla="*/ 833434 w 879472"/>
                  <a:gd name="connsiteY5" fmla="*/ 323056 h 384968"/>
                  <a:gd name="connsiteX0" fmla="*/ 842165 w 888203"/>
                  <a:gd name="connsiteY0" fmla="*/ 372666 h 434578"/>
                  <a:gd name="connsiteX1" fmla="*/ 232568 w 888203"/>
                  <a:gd name="connsiteY1" fmla="*/ 410766 h 434578"/>
                  <a:gd name="connsiteX2" fmla="*/ 13493 w 888203"/>
                  <a:gd name="connsiteY2" fmla="*/ 229791 h 434578"/>
                  <a:gd name="connsiteX3" fmla="*/ 151608 w 888203"/>
                  <a:gd name="connsiteY3" fmla="*/ 22622 h 434578"/>
                  <a:gd name="connsiteX4" fmla="*/ 508798 w 888203"/>
                  <a:gd name="connsiteY4" fmla="*/ 94060 h 434578"/>
                  <a:gd name="connsiteX5" fmla="*/ 842165 w 888203"/>
                  <a:gd name="connsiteY5" fmla="*/ 372666 h 434578"/>
                  <a:gd name="connsiteX0" fmla="*/ 842165 w 864391"/>
                  <a:gd name="connsiteY0" fmla="*/ 372666 h 434578"/>
                  <a:gd name="connsiteX1" fmla="*/ 232568 w 864391"/>
                  <a:gd name="connsiteY1" fmla="*/ 410766 h 434578"/>
                  <a:gd name="connsiteX2" fmla="*/ 13493 w 864391"/>
                  <a:gd name="connsiteY2" fmla="*/ 229791 h 434578"/>
                  <a:gd name="connsiteX3" fmla="*/ 151608 w 864391"/>
                  <a:gd name="connsiteY3" fmla="*/ 22622 h 434578"/>
                  <a:gd name="connsiteX4" fmla="*/ 365923 w 864391"/>
                  <a:gd name="connsiteY4" fmla="*/ 94060 h 434578"/>
                  <a:gd name="connsiteX5" fmla="*/ 842165 w 864391"/>
                  <a:gd name="connsiteY5" fmla="*/ 372666 h 434578"/>
                  <a:gd name="connsiteX0" fmla="*/ 840578 w 864391"/>
                  <a:gd name="connsiteY0" fmla="*/ 372666 h 408385"/>
                  <a:gd name="connsiteX1" fmla="*/ 221460 w 864391"/>
                  <a:gd name="connsiteY1" fmla="*/ 308374 h 408385"/>
                  <a:gd name="connsiteX2" fmla="*/ 11906 w 864391"/>
                  <a:gd name="connsiteY2" fmla="*/ 229791 h 408385"/>
                  <a:gd name="connsiteX3" fmla="*/ 150021 w 864391"/>
                  <a:gd name="connsiteY3" fmla="*/ 22622 h 408385"/>
                  <a:gd name="connsiteX4" fmla="*/ 364336 w 864391"/>
                  <a:gd name="connsiteY4" fmla="*/ 94060 h 408385"/>
                  <a:gd name="connsiteX5" fmla="*/ 840578 w 864391"/>
                  <a:gd name="connsiteY5" fmla="*/ 372666 h 408385"/>
                  <a:gd name="connsiteX0" fmla="*/ 364336 w 376242"/>
                  <a:gd name="connsiteY0" fmla="*/ 94060 h 330996"/>
                  <a:gd name="connsiteX1" fmla="*/ 221460 w 376242"/>
                  <a:gd name="connsiteY1" fmla="*/ 308374 h 330996"/>
                  <a:gd name="connsiteX2" fmla="*/ 11906 w 376242"/>
                  <a:gd name="connsiteY2" fmla="*/ 229791 h 330996"/>
                  <a:gd name="connsiteX3" fmla="*/ 150021 w 376242"/>
                  <a:gd name="connsiteY3" fmla="*/ 22622 h 330996"/>
                  <a:gd name="connsiteX4" fmla="*/ 364336 w 376242"/>
                  <a:gd name="connsiteY4" fmla="*/ 94060 h 330996"/>
                  <a:gd name="connsiteX0" fmla="*/ 714380 w 726286"/>
                  <a:gd name="connsiteY0" fmla="*/ 75208 h 338536"/>
                  <a:gd name="connsiteX1" fmla="*/ 221460 w 726286"/>
                  <a:gd name="connsiteY1" fmla="*/ 312144 h 338536"/>
                  <a:gd name="connsiteX2" fmla="*/ 11906 w 726286"/>
                  <a:gd name="connsiteY2" fmla="*/ 233561 h 338536"/>
                  <a:gd name="connsiteX3" fmla="*/ 150021 w 726286"/>
                  <a:gd name="connsiteY3" fmla="*/ 26392 h 338536"/>
                  <a:gd name="connsiteX4" fmla="*/ 714380 w 726286"/>
                  <a:gd name="connsiteY4" fmla="*/ 75208 h 338536"/>
                  <a:gd name="connsiteX0" fmla="*/ 784627 w 866780"/>
                  <a:gd name="connsiteY0" fmla="*/ 75208 h 315914"/>
                  <a:gd name="connsiteX1" fmla="*/ 713189 w 866780"/>
                  <a:gd name="connsiteY1" fmla="*/ 289522 h 315914"/>
                  <a:gd name="connsiteX2" fmla="*/ 82153 w 866780"/>
                  <a:gd name="connsiteY2" fmla="*/ 233561 h 315914"/>
                  <a:gd name="connsiteX3" fmla="*/ 220268 w 866780"/>
                  <a:gd name="connsiteY3" fmla="*/ 26392 h 315914"/>
                  <a:gd name="connsiteX4" fmla="*/ 784627 w 866780"/>
                  <a:gd name="connsiteY4" fmla="*/ 75208 h 315914"/>
                  <a:gd name="connsiteX0" fmla="*/ 659610 w 741763"/>
                  <a:gd name="connsiteY0" fmla="*/ 84535 h 342704"/>
                  <a:gd name="connsiteX1" fmla="*/ 588172 w 741763"/>
                  <a:gd name="connsiteY1" fmla="*/ 298849 h 342704"/>
                  <a:gd name="connsiteX2" fmla="*/ 88106 w 741763"/>
                  <a:gd name="connsiteY2" fmla="*/ 298849 h 342704"/>
                  <a:gd name="connsiteX3" fmla="*/ 95251 w 741763"/>
                  <a:gd name="connsiteY3" fmla="*/ 35719 h 342704"/>
                  <a:gd name="connsiteX4" fmla="*/ 659610 w 741763"/>
                  <a:gd name="connsiteY4" fmla="*/ 84535 h 342704"/>
                  <a:gd name="connsiteX0" fmla="*/ 1056885 w 1139038"/>
                  <a:gd name="connsiteY0" fmla="*/ 55333 h 348544"/>
                  <a:gd name="connsiteX1" fmla="*/ 644925 w 1139038"/>
                  <a:gd name="connsiteY1" fmla="*/ 304689 h 348544"/>
                  <a:gd name="connsiteX2" fmla="*/ 144859 w 1139038"/>
                  <a:gd name="connsiteY2" fmla="*/ 304689 h 348544"/>
                  <a:gd name="connsiteX3" fmla="*/ 152004 w 1139038"/>
                  <a:gd name="connsiteY3" fmla="*/ 41559 h 348544"/>
                  <a:gd name="connsiteX4" fmla="*/ 1056885 w 1139038"/>
                  <a:gd name="connsiteY4" fmla="*/ 55333 h 348544"/>
                  <a:gd name="connsiteX0" fmla="*/ 1062839 w 1214843"/>
                  <a:gd name="connsiteY0" fmla="*/ 55333 h 382644"/>
                  <a:gd name="connsiteX1" fmla="*/ 1062839 w 1214843"/>
                  <a:gd name="connsiteY1" fmla="*/ 341085 h 382644"/>
                  <a:gd name="connsiteX2" fmla="*/ 150813 w 1214843"/>
                  <a:gd name="connsiteY2" fmla="*/ 304689 h 382644"/>
                  <a:gd name="connsiteX3" fmla="*/ 157958 w 1214843"/>
                  <a:gd name="connsiteY3" fmla="*/ 41559 h 382644"/>
                  <a:gd name="connsiteX4" fmla="*/ 1062839 w 1214843"/>
                  <a:gd name="connsiteY4" fmla="*/ 55333 h 3826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14843" h="382644">
                    <a:moveTo>
                      <a:pt x="1062839" y="55333"/>
                    </a:moveTo>
                    <a:cubicBezTo>
                      <a:pt x="1213652" y="105254"/>
                      <a:pt x="1214843" y="299526"/>
                      <a:pt x="1062839" y="341085"/>
                    </a:cubicBezTo>
                    <a:cubicBezTo>
                      <a:pt x="910835" y="382644"/>
                      <a:pt x="301626" y="354610"/>
                      <a:pt x="150813" y="304689"/>
                    </a:cubicBezTo>
                    <a:cubicBezTo>
                      <a:pt x="0" y="254768"/>
                      <a:pt x="5954" y="83118"/>
                      <a:pt x="157958" y="41559"/>
                    </a:cubicBezTo>
                    <a:cubicBezTo>
                      <a:pt x="309962" y="0"/>
                      <a:pt x="912026" y="5412"/>
                      <a:pt x="1062839" y="55333"/>
                    </a:cubicBezTo>
                    <a:close/>
                  </a:path>
                </a:pathLst>
              </a:cu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449" name="フリーフォーム 448"/>
              <p:cNvSpPr/>
              <p:nvPr/>
            </p:nvSpPr>
            <p:spPr>
              <a:xfrm>
                <a:off x="3111492" y="-2199134"/>
                <a:ext cx="741763" cy="342704"/>
              </a:xfrm>
              <a:custGeom>
                <a:avLst/>
                <a:gdLst>
                  <a:gd name="connsiteX0" fmla="*/ 747712 w 1160462"/>
                  <a:gd name="connsiteY0" fmla="*/ 350837 h 357187"/>
                  <a:gd name="connsiteX1" fmla="*/ 223837 w 1160462"/>
                  <a:gd name="connsiteY1" fmla="*/ 322262 h 357187"/>
                  <a:gd name="connsiteX2" fmla="*/ 4762 w 1160462"/>
                  <a:gd name="connsiteY2" fmla="*/ 141287 h 357187"/>
                  <a:gd name="connsiteX3" fmla="*/ 195262 w 1160462"/>
                  <a:gd name="connsiteY3" fmla="*/ 17462 h 357187"/>
                  <a:gd name="connsiteX4" fmla="*/ 995362 w 1160462"/>
                  <a:gd name="connsiteY4" fmla="*/ 36512 h 357187"/>
                  <a:gd name="connsiteX5" fmla="*/ 1157287 w 1160462"/>
                  <a:gd name="connsiteY5" fmla="*/ 179387 h 357187"/>
                  <a:gd name="connsiteX6" fmla="*/ 976312 w 1160462"/>
                  <a:gd name="connsiteY6" fmla="*/ 331787 h 357187"/>
                  <a:gd name="connsiteX0" fmla="*/ 747712 w 1160462"/>
                  <a:gd name="connsiteY0" fmla="*/ 350837 h 357187"/>
                  <a:gd name="connsiteX1" fmla="*/ 223837 w 1160462"/>
                  <a:gd name="connsiteY1" fmla="*/ 322262 h 357187"/>
                  <a:gd name="connsiteX2" fmla="*/ 4762 w 1160462"/>
                  <a:gd name="connsiteY2" fmla="*/ 141287 h 357187"/>
                  <a:gd name="connsiteX3" fmla="*/ 195262 w 1160462"/>
                  <a:gd name="connsiteY3" fmla="*/ 17462 h 357187"/>
                  <a:gd name="connsiteX4" fmla="*/ 995362 w 1160462"/>
                  <a:gd name="connsiteY4" fmla="*/ 36512 h 357187"/>
                  <a:gd name="connsiteX5" fmla="*/ 1157287 w 1160462"/>
                  <a:gd name="connsiteY5" fmla="*/ 179387 h 357187"/>
                  <a:gd name="connsiteX6" fmla="*/ 976312 w 1160462"/>
                  <a:gd name="connsiteY6" fmla="*/ 331787 h 357187"/>
                  <a:gd name="connsiteX7" fmla="*/ 747712 w 1160462"/>
                  <a:gd name="connsiteY7" fmla="*/ 350837 h 357187"/>
                  <a:gd name="connsiteX0" fmla="*/ 747712 w 1160462"/>
                  <a:gd name="connsiteY0" fmla="*/ 350837 h 383381"/>
                  <a:gd name="connsiteX1" fmla="*/ 223837 w 1160462"/>
                  <a:gd name="connsiteY1" fmla="*/ 322262 h 383381"/>
                  <a:gd name="connsiteX2" fmla="*/ 4762 w 1160462"/>
                  <a:gd name="connsiteY2" fmla="*/ 141287 h 383381"/>
                  <a:gd name="connsiteX3" fmla="*/ 195262 w 1160462"/>
                  <a:gd name="connsiteY3" fmla="*/ 17462 h 383381"/>
                  <a:gd name="connsiteX4" fmla="*/ 995362 w 1160462"/>
                  <a:gd name="connsiteY4" fmla="*/ 36512 h 383381"/>
                  <a:gd name="connsiteX5" fmla="*/ 1157287 w 1160462"/>
                  <a:gd name="connsiteY5" fmla="*/ 179387 h 383381"/>
                  <a:gd name="connsiteX6" fmla="*/ 976312 w 1160462"/>
                  <a:gd name="connsiteY6" fmla="*/ 331787 h 383381"/>
                  <a:gd name="connsiteX7" fmla="*/ 747712 w 1160462"/>
                  <a:gd name="connsiteY7" fmla="*/ 350837 h 383381"/>
                  <a:gd name="connsiteX0" fmla="*/ 747712 w 1160462"/>
                  <a:gd name="connsiteY0" fmla="*/ 350837 h 383381"/>
                  <a:gd name="connsiteX1" fmla="*/ 223837 w 1160462"/>
                  <a:gd name="connsiteY1" fmla="*/ 322262 h 383381"/>
                  <a:gd name="connsiteX2" fmla="*/ 4762 w 1160462"/>
                  <a:gd name="connsiteY2" fmla="*/ 141287 h 383381"/>
                  <a:gd name="connsiteX3" fmla="*/ 195262 w 1160462"/>
                  <a:gd name="connsiteY3" fmla="*/ 17462 h 383381"/>
                  <a:gd name="connsiteX4" fmla="*/ 995362 w 1160462"/>
                  <a:gd name="connsiteY4" fmla="*/ 36512 h 383381"/>
                  <a:gd name="connsiteX5" fmla="*/ 1157287 w 1160462"/>
                  <a:gd name="connsiteY5" fmla="*/ 179387 h 383381"/>
                  <a:gd name="connsiteX6" fmla="*/ 976312 w 1160462"/>
                  <a:gd name="connsiteY6" fmla="*/ 331787 h 383381"/>
                  <a:gd name="connsiteX7" fmla="*/ 747712 w 1160462"/>
                  <a:gd name="connsiteY7" fmla="*/ 350837 h 383381"/>
                  <a:gd name="connsiteX0" fmla="*/ 747712 w 1198562"/>
                  <a:gd name="connsiteY0" fmla="*/ 350837 h 374649"/>
                  <a:gd name="connsiteX1" fmla="*/ 223837 w 1198562"/>
                  <a:gd name="connsiteY1" fmla="*/ 322262 h 374649"/>
                  <a:gd name="connsiteX2" fmla="*/ 4762 w 1198562"/>
                  <a:gd name="connsiteY2" fmla="*/ 141287 h 374649"/>
                  <a:gd name="connsiteX3" fmla="*/ 195262 w 1198562"/>
                  <a:gd name="connsiteY3" fmla="*/ 17462 h 374649"/>
                  <a:gd name="connsiteX4" fmla="*/ 995362 w 1198562"/>
                  <a:gd name="connsiteY4" fmla="*/ 36512 h 374649"/>
                  <a:gd name="connsiteX5" fmla="*/ 1157287 w 1198562"/>
                  <a:gd name="connsiteY5" fmla="*/ 179387 h 374649"/>
                  <a:gd name="connsiteX6" fmla="*/ 747712 w 1198562"/>
                  <a:gd name="connsiteY6" fmla="*/ 350837 h 374649"/>
                  <a:gd name="connsiteX0" fmla="*/ 904872 w 1172369"/>
                  <a:gd name="connsiteY0" fmla="*/ 312727 h 350835"/>
                  <a:gd name="connsiteX1" fmla="*/ 223837 w 1172369"/>
                  <a:gd name="connsiteY1" fmla="*/ 322262 h 350835"/>
                  <a:gd name="connsiteX2" fmla="*/ 4762 w 1172369"/>
                  <a:gd name="connsiteY2" fmla="*/ 141287 h 350835"/>
                  <a:gd name="connsiteX3" fmla="*/ 195262 w 1172369"/>
                  <a:gd name="connsiteY3" fmla="*/ 17462 h 350835"/>
                  <a:gd name="connsiteX4" fmla="*/ 995362 w 1172369"/>
                  <a:gd name="connsiteY4" fmla="*/ 36512 h 350835"/>
                  <a:gd name="connsiteX5" fmla="*/ 1157287 w 1172369"/>
                  <a:gd name="connsiteY5" fmla="*/ 179387 h 350835"/>
                  <a:gd name="connsiteX6" fmla="*/ 904872 w 1172369"/>
                  <a:gd name="connsiteY6" fmla="*/ 312727 h 350835"/>
                  <a:gd name="connsiteX0" fmla="*/ 904872 w 1216819"/>
                  <a:gd name="connsiteY0" fmla="*/ 314317 h 352425"/>
                  <a:gd name="connsiteX1" fmla="*/ 223837 w 1216819"/>
                  <a:gd name="connsiteY1" fmla="*/ 323852 h 352425"/>
                  <a:gd name="connsiteX2" fmla="*/ 4762 w 1216819"/>
                  <a:gd name="connsiteY2" fmla="*/ 142877 h 352425"/>
                  <a:gd name="connsiteX3" fmla="*/ 195262 w 1216819"/>
                  <a:gd name="connsiteY3" fmla="*/ 19052 h 352425"/>
                  <a:gd name="connsiteX4" fmla="*/ 547683 w 1216819"/>
                  <a:gd name="connsiteY4" fmla="*/ 28565 h 352425"/>
                  <a:gd name="connsiteX5" fmla="*/ 1157287 w 1216819"/>
                  <a:gd name="connsiteY5" fmla="*/ 180977 h 352425"/>
                  <a:gd name="connsiteX6" fmla="*/ 904872 w 1216819"/>
                  <a:gd name="connsiteY6" fmla="*/ 314317 h 352425"/>
                  <a:gd name="connsiteX0" fmla="*/ 904872 w 982659"/>
                  <a:gd name="connsiteY0" fmla="*/ 314317 h 352425"/>
                  <a:gd name="connsiteX1" fmla="*/ 223837 w 982659"/>
                  <a:gd name="connsiteY1" fmla="*/ 323852 h 352425"/>
                  <a:gd name="connsiteX2" fmla="*/ 4762 w 982659"/>
                  <a:gd name="connsiteY2" fmla="*/ 142877 h 352425"/>
                  <a:gd name="connsiteX3" fmla="*/ 195262 w 982659"/>
                  <a:gd name="connsiteY3" fmla="*/ 19052 h 352425"/>
                  <a:gd name="connsiteX4" fmla="*/ 547683 w 982659"/>
                  <a:gd name="connsiteY4" fmla="*/ 28565 h 352425"/>
                  <a:gd name="connsiteX5" fmla="*/ 690559 w 982659"/>
                  <a:gd name="connsiteY5" fmla="*/ 171441 h 352425"/>
                  <a:gd name="connsiteX6" fmla="*/ 904872 w 982659"/>
                  <a:gd name="connsiteY6" fmla="*/ 314317 h 352425"/>
                  <a:gd name="connsiteX0" fmla="*/ 547683 w 690559"/>
                  <a:gd name="connsiteY0" fmla="*/ 314317 h 352425"/>
                  <a:gd name="connsiteX1" fmla="*/ 223837 w 690559"/>
                  <a:gd name="connsiteY1" fmla="*/ 323852 h 352425"/>
                  <a:gd name="connsiteX2" fmla="*/ 4762 w 690559"/>
                  <a:gd name="connsiteY2" fmla="*/ 142877 h 352425"/>
                  <a:gd name="connsiteX3" fmla="*/ 195262 w 690559"/>
                  <a:gd name="connsiteY3" fmla="*/ 19052 h 352425"/>
                  <a:gd name="connsiteX4" fmla="*/ 547683 w 690559"/>
                  <a:gd name="connsiteY4" fmla="*/ 28565 h 352425"/>
                  <a:gd name="connsiteX5" fmla="*/ 690559 w 690559"/>
                  <a:gd name="connsiteY5" fmla="*/ 171441 h 352425"/>
                  <a:gd name="connsiteX6" fmla="*/ 547683 w 690559"/>
                  <a:gd name="connsiteY6" fmla="*/ 314317 h 352425"/>
                  <a:gd name="connsiteX0" fmla="*/ 547683 w 987422"/>
                  <a:gd name="connsiteY0" fmla="*/ 307171 h 345279"/>
                  <a:gd name="connsiteX1" fmla="*/ 223837 w 987422"/>
                  <a:gd name="connsiteY1" fmla="*/ 316706 h 345279"/>
                  <a:gd name="connsiteX2" fmla="*/ 4762 w 987422"/>
                  <a:gd name="connsiteY2" fmla="*/ 135731 h 345279"/>
                  <a:gd name="connsiteX3" fmla="*/ 195262 w 987422"/>
                  <a:gd name="connsiteY3" fmla="*/ 11906 h 345279"/>
                  <a:gd name="connsiteX4" fmla="*/ 904873 w 987422"/>
                  <a:gd name="connsiteY4" fmla="*/ 64292 h 345279"/>
                  <a:gd name="connsiteX5" fmla="*/ 690559 w 987422"/>
                  <a:gd name="connsiteY5" fmla="*/ 164295 h 345279"/>
                  <a:gd name="connsiteX6" fmla="*/ 547683 w 987422"/>
                  <a:gd name="connsiteY6" fmla="*/ 307171 h 345279"/>
                  <a:gd name="connsiteX0" fmla="*/ 547683 w 1035842"/>
                  <a:gd name="connsiteY0" fmla="*/ 307171 h 345279"/>
                  <a:gd name="connsiteX1" fmla="*/ 223837 w 1035842"/>
                  <a:gd name="connsiteY1" fmla="*/ 316706 h 345279"/>
                  <a:gd name="connsiteX2" fmla="*/ 4762 w 1035842"/>
                  <a:gd name="connsiteY2" fmla="*/ 135731 h 345279"/>
                  <a:gd name="connsiteX3" fmla="*/ 195262 w 1035842"/>
                  <a:gd name="connsiteY3" fmla="*/ 11906 h 345279"/>
                  <a:gd name="connsiteX4" fmla="*/ 904873 w 1035842"/>
                  <a:gd name="connsiteY4" fmla="*/ 64292 h 345279"/>
                  <a:gd name="connsiteX5" fmla="*/ 976310 w 1035842"/>
                  <a:gd name="connsiteY5" fmla="*/ 207168 h 345279"/>
                  <a:gd name="connsiteX6" fmla="*/ 547683 w 1035842"/>
                  <a:gd name="connsiteY6" fmla="*/ 307171 h 345279"/>
                  <a:gd name="connsiteX0" fmla="*/ 833434 w 1035048"/>
                  <a:gd name="connsiteY0" fmla="*/ 278606 h 340518"/>
                  <a:gd name="connsiteX1" fmla="*/ 223837 w 1035048"/>
                  <a:gd name="connsiteY1" fmla="*/ 316706 h 340518"/>
                  <a:gd name="connsiteX2" fmla="*/ 4762 w 1035048"/>
                  <a:gd name="connsiteY2" fmla="*/ 135731 h 340518"/>
                  <a:gd name="connsiteX3" fmla="*/ 195262 w 1035048"/>
                  <a:gd name="connsiteY3" fmla="*/ 11906 h 340518"/>
                  <a:gd name="connsiteX4" fmla="*/ 904873 w 1035048"/>
                  <a:gd name="connsiteY4" fmla="*/ 64292 h 340518"/>
                  <a:gd name="connsiteX5" fmla="*/ 976310 w 1035048"/>
                  <a:gd name="connsiteY5" fmla="*/ 207168 h 340518"/>
                  <a:gd name="connsiteX6" fmla="*/ 833434 w 1035048"/>
                  <a:gd name="connsiteY6" fmla="*/ 278606 h 340518"/>
                  <a:gd name="connsiteX0" fmla="*/ 833434 w 1011235"/>
                  <a:gd name="connsiteY0" fmla="*/ 278606 h 340518"/>
                  <a:gd name="connsiteX1" fmla="*/ 223837 w 1011235"/>
                  <a:gd name="connsiteY1" fmla="*/ 316706 h 340518"/>
                  <a:gd name="connsiteX2" fmla="*/ 4762 w 1011235"/>
                  <a:gd name="connsiteY2" fmla="*/ 135731 h 340518"/>
                  <a:gd name="connsiteX3" fmla="*/ 195262 w 1011235"/>
                  <a:gd name="connsiteY3" fmla="*/ 11906 h 340518"/>
                  <a:gd name="connsiteX4" fmla="*/ 904873 w 1011235"/>
                  <a:gd name="connsiteY4" fmla="*/ 64292 h 340518"/>
                  <a:gd name="connsiteX5" fmla="*/ 833434 w 1011235"/>
                  <a:gd name="connsiteY5" fmla="*/ 278606 h 340518"/>
                  <a:gd name="connsiteX0" fmla="*/ 833434 w 879472"/>
                  <a:gd name="connsiteY0" fmla="*/ 323056 h 384968"/>
                  <a:gd name="connsiteX1" fmla="*/ 223837 w 879472"/>
                  <a:gd name="connsiteY1" fmla="*/ 361156 h 384968"/>
                  <a:gd name="connsiteX2" fmla="*/ 4762 w 879472"/>
                  <a:gd name="connsiteY2" fmla="*/ 180181 h 384968"/>
                  <a:gd name="connsiteX3" fmla="*/ 195262 w 879472"/>
                  <a:gd name="connsiteY3" fmla="*/ 56356 h 384968"/>
                  <a:gd name="connsiteX4" fmla="*/ 500067 w 879472"/>
                  <a:gd name="connsiteY4" fmla="*/ 44450 h 384968"/>
                  <a:gd name="connsiteX5" fmla="*/ 833434 w 879472"/>
                  <a:gd name="connsiteY5" fmla="*/ 323056 h 384968"/>
                  <a:gd name="connsiteX0" fmla="*/ 842165 w 888203"/>
                  <a:gd name="connsiteY0" fmla="*/ 372666 h 434578"/>
                  <a:gd name="connsiteX1" fmla="*/ 232568 w 888203"/>
                  <a:gd name="connsiteY1" fmla="*/ 410766 h 434578"/>
                  <a:gd name="connsiteX2" fmla="*/ 13493 w 888203"/>
                  <a:gd name="connsiteY2" fmla="*/ 229791 h 434578"/>
                  <a:gd name="connsiteX3" fmla="*/ 151608 w 888203"/>
                  <a:gd name="connsiteY3" fmla="*/ 22622 h 434578"/>
                  <a:gd name="connsiteX4" fmla="*/ 508798 w 888203"/>
                  <a:gd name="connsiteY4" fmla="*/ 94060 h 434578"/>
                  <a:gd name="connsiteX5" fmla="*/ 842165 w 888203"/>
                  <a:gd name="connsiteY5" fmla="*/ 372666 h 434578"/>
                  <a:gd name="connsiteX0" fmla="*/ 842165 w 864391"/>
                  <a:gd name="connsiteY0" fmla="*/ 372666 h 434578"/>
                  <a:gd name="connsiteX1" fmla="*/ 232568 w 864391"/>
                  <a:gd name="connsiteY1" fmla="*/ 410766 h 434578"/>
                  <a:gd name="connsiteX2" fmla="*/ 13493 w 864391"/>
                  <a:gd name="connsiteY2" fmla="*/ 229791 h 434578"/>
                  <a:gd name="connsiteX3" fmla="*/ 151608 w 864391"/>
                  <a:gd name="connsiteY3" fmla="*/ 22622 h 434578"/>
                  <a:gd name="connsiteX4" fmla="*/ 365923 w 864391"/>
                  <a:gd name="connsiteY4" fmla="*/ 94060 h 434578"/>
                  <a:gd name="connsiteX5" fmla="*/ 842165 w 864391"/>
                  <a:gd name="connsiteY5" fmla="*/ 372666 h 434578"/>
                  <a:gd name="connsiteX0" fmla="*/ 840578 w 864391"/>
                  <a:gd name="connsiteY0" fmla="*/ 372666 h 408385"/>
                  <a:gd name="connsiteX1" fmla="*/ 221460 w 864391"/>
                  <a:gd name="connsiteY1" fmla="*/ 308374 h 408385"/>
                  <a:gd name="connsiteX2" fmla="*/ 11906 w 864391"/>
                  <a:gd name="connsiteY2" fmla="*/ 229791 h 408385"/>
                  <a:gd name="connsiteX3" fmla="*/ 150021 w 864391"/>
                  <a:gd name="connsiteY3" fmla="*/ 22622 h 408385"/>
                  <a:gd name="connsiteX4" fmla="*/ 364336 w 864391"/>
                  <a:gd name="connsiteY4" fmla="*/ 94060 h 408385"/>
                  <a:gd name="connsiteX5" fmla="*/ 840578 w 864391"/>
                  <a:gd name="connsiteY5" fmla="*/ 372666 h 408385"/>
                  <a:gd name="connsiteX0" fmla="*/ 364336 w 376242"/>
                  <a:gd name="connsiteY0" fmla="*/ 94060 h 330996"/>
                  <a:gd name="connsiteX1" fmla="*/ 221460 w 376242"/>
                  <a:gd name="connsiteY1" fmla="*/ 308374 h 330996"/>
                  <a:gd name="connsiteX2" fmla="*/ 11906 w 376242"/>
                  <a:gd name="connsiteY2" fmla="*/ 229791 h 330996"/>
                  <a:gd name="connsiteX3" fmla="*/ 150021 w 376242"/>
                  <a:gd name="connsiteY3" fmla="*/ 22622 h 330996"/>
                  <a:gd name="connsiteX4" fmla="*/ 364336 w 376242"/>
                  <a:gd name="connsiteY4" fmla="*/ 94060 h 330996"/>
                  <a:gd name="connsiteX0" fmla="*/ 714380 w 726286"/>
                  <a:gd name="connsiteY0" fmla="*/ 75208 h 338536"/>
                  <a:gd name="connsiteX1" fmla="*/ 221460 w 726286"/>
                  <a:gd name="connsiteY1" fmla="*/ 312144 h 338536"/>
                  <a:gd name="connsiteX2" fmla="*/ 11906 w 726286"/>
                  <a:gd name="connsiteY2" fmla="*/ 233561 h 338536"/>
                  <a:gd name="connsiteX3" fmla="*/ 150021 w 726286"/>
                  <a:gd name="connsiteY3" fmla="*/ 26392 h 338536"/>
                  <a:gd name="connsiteX4" fmla="*/ 714380 w 726286"/>
                  <a:gd name="connsiteY4" fmla="*/ 75208 h 338536"/>
                  <a:gd name="connsiteX0" fmla="*/ 784627 w 866780"/>
                  <a:gd name="connsiteY0" fmla="*/ 75208 h 315914"/>
                  <a:gd name="connsiteX1" fmla="*/ 713189 w 866780"/>
                  <a:gd name="connsiteY1" fmla="*/ 289522 h 315914"/>
                  <a:gd name="connsiteX2" fmla="*/ 82153 w 866780"/>
                  <a:gd name="connsiteY2" fmla="*/ 233561 h 315914"/>
                  <a:gd name="connsiteX3" fmla="*/ 220268 w 866780"/>
                  <a:gd name="connsiteY3" fmla="*/ 26392 h 315914"/>
                  <a:gd name="connsiteX4" fmla="*/ 784627 w 866780"/>
                  <a:gd name="connsiteY4" fmla="*/ 75208 h 315914"/>
                  <a:gd name="connsiteX0" fmla="*/ 659610 w 741763"/>
                  <a:gd name="connsiteY0" fmla="*/ 84535 h 342704"/>
                  <a:gd name="connsiteX1" fmla="*/ 588172 w 741763"/>
                  <a:gd name="connsiteY1" fmla="*/ 298849 h 342704"/>
                  <a:gd name="connsiteX2" fmla="*/ 88106 w 741763"/>
                  <a:gd name="connsiteY2" fmla="*/ 298849 h 342704"/>
                  <a:gd name="connsiteX3" fmla="*/ 95251 w 741763"/>
                  <a:gd name="connsiteY3" fmla="*/ 35719 h 342704"/>
                  <a:gd name="connsiteX4" fmla="*/ 659610 w 741763"/>
                  <a:gd name="connsiteY4" fmla="*/ 84535 h 3427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41763" h="342704">
                    <a:moveTo>
                      <a:pt x="659610" y="84535"/>
                    </a:moveTo>
                    <a:cubicBezTo>
                      <a:pt x="741763" y="128390"/>
                      <a:pt x="683423" y="263130"/>
                      <a:pt x="588172" y="298849"/>
                    </a:cubicBezTo>
                    <a:cubicBezTo>
                      <a:pt x="492921" y="334568"/>
                      <a:pt x="170259" y="342704"/>
                      <a:pt x="88106" y="298849"/>
                    </a:cubicBezTo>
                    <a:cubicBezTo>
                      <a:pt x="5953" y="254994"/>
                      <a:pt x="0" y="71438"/>
                      <a:pt x="95251" y="35719"/>
                    </a:cubicBezTo>
                    <a:cubicBezTo>
                      <a:pt x="190502" y="0"/>
                      <a:pt x="577457" y="40680"/>
                      <a:pt x="659610" y="84535"/>
                    </a:cubicBezTo>
                    <a:close/>
                  </a:path>
                </a:pathLst>
              </a:cu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450" name="フリーフォーム 449"/>
              <p:cNvSpPr/>
              <p:nvPr/>
            </p:nvSpPr>
            <p:spPr>
              <a:xfrm>
                <a:off x="6224997" y="-1717921"/>
                <a:ext cx="676280" cy="293689"/>
              </a:xfrm>
              <a:custGeom>
                <a:avLst/>
                <a:gdLst>
                  <a:gd name="connsiteX0" fmla="*/ 747712 w 1160462"/>
                  <a:gd name="connsiteY0" fmla="*/ 350837 h 357187"/>
                  <a:gd name="connsiteX1" fmla="*/ 223837 w 1160462"/>
                  <a:gd name="connsiteY1" fmla="*/ 322262 h 357187"/>
                  <a:gd name="connsiteX2" fmla="*/ 4762 w 1160462"/>
                  <a:gd name="connsiteY2" fmla="*/ 141287 h 357187"/>
                  <a:gd name="connsiteX3" fmla="*/ 195262 w 1160462"/>
                  <a:gd name="connsiteY3" fmla="*/ 17462 h 357187"/>
                  <a:gd name="connsiteX4" fmla="*/ 995362 w 1160462"/>
                  <a:gd name="connsiteY4" fmla="*/ 36512 h 357187"/>
                  <a:gd name="connsiteX5" fmla="*/ 1157287 w 1160462"/>
                  <a:gd name="connsiteY5" fmla="*/ 179387 h 357187"/>
                  <a:gd name="connsiteX6" fmla="*/ 976312 w 1160462"/>
                  <a:gd name="connsiteY6" fmla="*/ 331787 h 357187"/>
                  <a:gd name="connsiteX0" fmla="*/ 747712 w 1160462"/>
                  <a:gd name="connsiteY0" fmla="*/ 350837 h 357187"/>
                  <a:gd name="connsiteX1" fmla="*/ 223837 w 1160462"/>
                  <a:gd name="connsiteY1" fmla="*/ 322262 h 357187"/>
                  <a:gd name="connsiteX2" fmla="*/ 4762 w 1160462"/>
                  <a:gd name="connsiteY2" fmla="*/ 141287 h 357187"/>
                  <a:gd name="connsiteX3" fmla="*/ 195262 w 1160462"/>
                  <a:gd name="connsiteY3" fmla="*/ 17462 h 357187"/>
                  <a:gd name="connsiteX4" fmla="*/ 995362 w 1160462"/>
                  <a:gd name="connsiteY4" fmla="*/ 36512 h 357187"/>
                  <a:gd name="connsiteX5" fmla="*/ 1157287 w 1160462"/>
                  <a:gd name="connsiteY5" fmla="*/ 179387 h 357187"/>
                  <a:gd name="connsiteX6" fmla="*/ 976312 w 1160462"/>
                  <a:gd name="connsiteY6" fmla="*/ 331787 h 357187"/>
                  <a:gd name="connsiteX7" fmla="*/ 747712 w 1160462"/>
                  <a:gd name="connsiteY7" fmla="*/ 350837 h 357187"/>
                  <a:gd name="connsiteX0" fmla="*/ 747712 w 1160462"/>
                  <a:gd name="connsiteY0" fmla="*/ 350837 h 383381"/>
                  <a:gd name="connsiteX1" fmla="*/ 223837 w 1160462"/>
                  <a:gd name="connsiteY1" fmla="*/ 322262 h 383381"/>
                  <a:gd name="connsiteX2" fmla="*/ 4762 w 1160462"/>
                  <a:gd name="connsiteY2" fmla="*/ 141287 h 383381"/>
                  <a:gd name="connsiteX3" fmla="*/ 195262 w 1160462"/>
                  <a:gd name="connsiteY3" fmla="*/ 17462 h 383381"/>
                  <a:gd name="connsiteX4" fmla="*/ 995362 w 1160462"/>
                  <a:gd name="connsiteY4" fmla="*/ 36512 h 383381"/>
                  <a:gd name="connsiteX5" fmla="*/ 1157287 w 1160462"/>
                  <a:gd name="connsiteY5" fmla="*/ 179387 h 383381"/>
                  <a:gd name="connsiteX6" fmla="*/ 976312 w 1160462"/>
                  <a:gd name="connsiteY6" fmla="*/ 331787 h 383381"/>
                  <a:gd name="connsiteX7" fmla="*/ 747712 w 1160462"/>
                  <a:gd name="connsiteY7" fmla="*/ 350837 h 383381"/>
                  <a:gd name="connsiteX0" fmla="*/ 747712 w 1160462"/>
                  <a:gd name="connsiteY0" fmla="*/ 350837 h 383381"/>
                  <a:gd name="connsiteX1" fmla="*/ 223837 w 1160462"/>
                  <a:gd name="connsiteY1" fmla="*/ 322262 h 383381"/>
                  <a:gd name="connsiteX2" fmla="*/ 4762 w 1160462"/>
                  <a:gd name="connsiteY2" fmla="*/ 141287 h 383381"/>
                  <a:gd name="connsiteX3" fmla="*/ 195262 w 1160462"/>
                  <a:gd name="connsiteY3" fmla="*/ 17462 h 383381"/>
                  <a:gd name="connsiteX4" fmla="*/ 995362 w 1160462"/>
                  <a:gd name="connsiteY4" fmla="*/ 36512 h 383381"/>
                  <a:gd name="connsiteX5" fmla="*/ 1157287 w 1160462"/>
                  <a:gd name="connsiteY5" fmla="*/ 179387 h 383381"/>
                  <a:gd name="connsiteX6" fmla="*/ 976312 w 1160462"/>
                  <a:gd name="connsiteY6" fmla="*/ 331787 h 383381"/>
                  <a:gd name="connsiteX7" fmla="*/ 747712 w 1160462"/>
                  <a:gd name="connsiteY7" fmla="*/ 350837 h 383381"/>
                  <a:gd name="connsiteX0" fmla="*/ 747712 w 1198562"/>
                  <a:gd name="connsiteY0" fmla="*/ 350837 h 374649"/>
                  <a:gd name="connsiteX1" fmla="*/ 223837 w 1198562"/>
                  <a:gd name="connsiteY1" fmla="*/ 322262 h 374649"/>
                  <a:gd name="connsiteX2" fmla="*/ 4762 w 1198562"/>
                  <a:gd name="connsiteY2" fmla="*/ 141287 h 374649"/>
                  <a:gd name="connsiteX3" fmla="*/ 195262 w 1198562"/>
                  <a:gd name="connsiteY3" fmla="*/ 17462 h 374649"/>
                  <a:gd name="connsiteX4" fmla="*/ 995362 w 1198562"/>
                  <a:gd name="connsiteY4" fmla="*/ 36512 h 374649"/>
                  <a:gd name="connsiteX5" fmla="*/ 1157287 w 1198562"/>
                  <a:gd name="connsiteY5" fmla="*/ 179387 h 374649"/>
                  <a:gd name="connsiteX6" fmla="*/ 747712 w 1198562"/>
                  <a:gd name="connsiteY6" fmla="*/ 350837 h 374649"/>
                  <a:gd name="connsiteX0" fmla="*/ 904872 w 1172369"/>
                  <a:gd name="connsiteY0" fmla="*/ 312727 h 350835"/>
                  <a:gd name="connsiteX1" fmla="*/ 223837 w 1172369"/>
                  <a:gd name="connsiteY1" fmla="*/ 322262 h 350835"/>
                  <a:gd name="connsiteX2" fmla="*/ 4762 w 1172369"/>
                  <a:gd name="connsiteY2" fmla="*/ 141287 h 350835"/>
                  <a:gd name="connsiteX3" fmla="*/ 195262 w 1172369"/>
                  <a:gd name="connsiteY3" fmla="*/ 17462 h 350835"/>
                  <a:gd name="connsiteX4" fmla="*/ 995362 w 1172369"/>
                  <a:gd name="connsiteY4" fmla="*/ 36512 h 350835"/>
                  <a:gd name="connsiteX5" fmla="*/ 1157287 w 1172369"/>
                  <a:gd name="connsiteY5" fmla="*/ 179387 h 350835"/>
                  <a:gd name="connsiteX6" fmla="*/ 904872 w 1172369"/>
                  <a:gd name="connsiteY6" fmla="*/ 312727 h 350835"/>
                  <a:gd name="connsiteX0" fmla="*/ 904872 w 1216819"/>
                  <a:gd name="connsiteY0" fmla="*/ 314317 h 352425"/>
                  <a:gd name="connsiteX1" fmla="*/ 223837 w 1216819"/>
                  <a:gd name="connsiteY1" fmla="*/ 323852 h 352425"/>
                  <a:gd name="connsiteX2" fmla="*/ 4762 w 1216819"/>
                  <a:gd name="connsiteY2" fmla="*/ 142877 h 352425"/>
                  <a:gd name="connsiteX3" fmla="*/ 195262 w 1216819"/>
                  <a:gd name="connsiteY3" fmla="*/ 19052 h 352425"/>
                  <a:gd name="connsiteX4" fmla="*/ 547683 w 1216819"/>
                  <a:gd name="connsiteY4" fmla="*/ 28565 h 352425"/>
                  <a:gd name="connsiteX5" fmla="*/ 1157287 w 1216819"/>
                  <a:gd name="connsiteY5" fmla="*/ 180977 h 352425"/>
                  <a:gd name="connsiteX6" fmla="*/ 904872 w 1216819"/>
                  <a:gd name="connsiteY6" fmla="*/ 314317 h 352425"/>
                  <a:gd name="connsiteX0" fmla="*/ 904872 w 982659"/>
                  <a:gd name="connsiteY0" fmla="*/ 314317 h 352425"/>
                  <a:gd name="connsiteX1" fmla="*/ 223837 w 982659"/>
                  <a:gd name="connsiteY1" fmla="*/ 323852 h 352425"/>
                  <a:gd name="connsiteX2" fmla="*/ 4762 w 982659"/>
                  <a:gd name="connsiteY2" fmla="*/ 142877 h 352425"/>
                  <a:gd name="connsiteX3" fmla="*/ 195262 w 982659"/>
                  <a:gd name="connsiteY3" fmla="*/ 19052 h 352425"/>
                  <a:gd name="connsiteX4" fmla="*/ 547683 w 982659"/>
                  <a:gd name="connsiteY4" fmla="*/ 28565 h 352425"/>
                  <a:gd name="connsiteX5" fmla="*/ 690559 w 982659"/>
                  <a:gd name="connsiteY5" fmla="*/ 171441 h 352425"/>
                  <a:gd name="connsiteX6" fmla="*/ 904872 w 982659"/>
                  <a:gd name="connsiteY6" fmla="*/ 314317 h 352425"/>
                  <a:gd name="connsiteX0" fmla="*/ 547683 w 690559"/>
                  <a:gd name="connsiteY0" fmla="*/ 314317 h 352425"/>
                  <a:gd name="connsiteX1" fmla="*/ 223837 w 690559"/>
                  <a:gd name="connsiteY1" fmla="*/ 323852 h 352425"/>
                  <a:gd name="connsiteX2" fmla="*/ 4762 w 690559"/>
                  <a:gd name="connsiteY2" fmla="*/ 142877 h 352425"/>
                  <a:gd name="connsiteX3" fmla="*/ 195262 w 690559"/>
                  <a:gd name="connsiteY3" fmla="*/ 19052 h 352425"/>
                  <a:gd name="connsiteX4" fmla="*/ 547683 w 690559"/>
                  <a:gd name="connsiteY4" fmla="*/ 28565 h 352425"/>
                  <a:gd name="connsiteX5" fmla="*/ 690559 w 690559"/>
                  <a:gd name="connsiteY5" fmla="*/ 171441 h 352425"/>
                  <a:gd name="connsiteX6" fmla="*/ 547683 w 690559"/>
                  <a:gd name="connsiteY6" fmla="*/ 314317 h 352425"/>
                  <a:gd name="connsiteX0" fmla="*/ 547683 w 987422"/>
                  <a:gd name="connsiteY0" fmla="*/ 307171 h 345279"/>
                  <a:gd name="connsiteX1" fmla="*/ 223837 w 987422"/>
                  <a:gd name="connsiteY1" fmla="*/ 316706 h 345279"/>
                  <a:gd name="connsiteX2" fmla="*/ 4762 w 987422"/>
                  <a:gd name="connsiteY2" fmla="*/ 135731 h 345279"/>
                  <a:gd name="connsiteX3" fmla="*/ 195262 w 987422"/>
                  <a:gd name="connsiteY3" fmla="*/ 11906 h 345279"/>
                  <a:gd name="connsiteX4" fmla="*/ 904873 w 987422"/>
                  <a:gd name="connsiteY4" fmla="*/ 64292 h 345279"/>
                  <a:gd name="connsiteX5" fmla="*/ 690559 w 987422"/>
                  <a:gd name="connsiteY5" fmla="*/ 164295 h 345279"/>
                  <a:gd name="connsiteX6" fmla="*/ 547683 w 987422"/>
                  <a:gd name="connsiteY6" fmla="*/ 307171 h 345279"/>
                  <a:gd name="connsiteX0" fmla="*/ 547683 w 1035842"/>
                  <a:gd name="connsiteY0" fmla="*/ 307171 h 345279"/>
                  <a:gd name="connsiteX1" fmla="*/ 223837 w 1035842"/>
                  <a:gd name="connsiteY1" fmla="*/ 316706 h 345279"/>
                  <a:gd name="connsiteX2" fmla="*/ 4762 w 1035842"/>
                  <a:gd name="connsiteY2" fmla="*/ 135731 h 345279"/>
                  <a:gd name="connsiteX3" fmla="*/ 195262 w 1035842"/>
                  <a:gd name="connsiteY3" fmla="*/ 11906 h 345279"/>
                  <a:gd name="connsiteX4" fmla="*/ 904873 w 1035842"/>
                  <a:gd name="connsiteY4" fmla="*/ 64292 h 345279"/>
                  <a:gd name="connsiteX5" fmla="*/ 976310 w 1035842"/>
                  <a:gd name="connsiteY5" fmla="*/ 207168 h 345279"/>
                  <a:gd name="connsiteX6" fmla="*/ 547683 w 1035842"/>
                  <a:gd name="connsiteY6" fmla="*/ 307171 h 345279"/>
                  <a:gd name="connsiteX0" fmla="*/ 833434 w 1035048"/>
                  <a:gd name="connsiteY0" fmla="*/ 278606 h 340518"/>
                  <a:gd name="connsiteX1" fmla="*/ 223837 w 1035048"/>
                  <a:gd name="connsiteY1" fmla="*/ 316706 h 340518"/>
                  <a:gd name="connsiteX2" fmla="*/ 4762 w 1035048"/>
                  <a:gd name="connsiteY2" fmla="*/ 135731 h 340518"/>
                  <a:gd name="connsiteX3" fmla="*/ 195262 w 1035048"/>
                  <a:gd name="connsiteY3" fmla="*/ 11906 h 340518"/>
                  <a:gd name="connsiteX4" fmla="*/ 904873 w 1035048"/>
                  <a:gd name="connsiteY4" fmla="*/ 64292 h 340518"/>
                  <a:gd name="connsiteX5" fmla="*/ 976310 w 1035048"/>
                  <a:gd name="connsiteY5" fmla="*/ 207168 h 340518"/>
                  <a:gd name="connsiteX6" fmla="*/ 833434 w 1035048"/>
                  <a:gd name="connsiteY6" fmla="*/ 278606 h 340518"/>
                  <a:gd name="connsiteX0" fmla="*/ 833434 w 1011235"/>
                  <a:gd name="connsiteY0" fmla="*/ 278606 h 340518"/>
                  <a:gd name="connsiteX1" fmla="*/ 223837 w 1011235"/>
                  <a:gd name="connsiteY1" fmla="*/ 316706 h 340518"/>
                  <a:gd name="connsiteX2" fmla="*/ 4762 w 1011235"/>
                  <a:gd name="connsiteY2" fmla="*/ 135731 h 340518"/>
                  <a:gd name="connsiteX3" fmla="*/ 195262 w 1011235"/>
                  <a:gd name="connsiteY3" fmla="*/ 11906 h 340518"/>
                  <a:gd name="connsiteX4" fmla="*/ 904873 w 1011235"/>
                  <a:gd name="connsiteY4" fmla="*/ 64292 h 340518"/>
                  <a:gd name="connsiteX5" fmla="*/ 833434 w 1011235"/>
                  <a:gd name="connsiteY5" fmla="*/ 278606 h 340518"/>
                  <a:gd name="connsiteX0" fmla="*/ 833434 w 879472"/>
                  <a:gd name="connsiteY0" fmla="*/ 323056 h 384968"/>
                  <a:gd name="connsiteX1" fmla="*/ 223837 w 879472"/>
                  <a:gd name="connsiteY1" fmla="*/ 361156 h 384968"/>
                  <a:gd name="connsiteX2" fmla="*/ 4762 w 879472"/>
                  <a:gd name="connsiteY2" fmla="*/ 180181 h 384968"/>
                  <a:gd name="connsiteX3" fmla="*/ 195262 w 879472"/>
                  <a:gd name="connsiteY3" fmla="*/ 56356 h 384968"/>
                  <a:gd name="connsiteX4" fmla="*/ 500067 w 879472"/>
                  <a:gd name="connsiteY4" fmla="*/ 44450 h 384968"/>
                  <a:gd name="connsiteX5" fmla="*/ 833434 w 879472"/>
                  <a:gd name="connsiteY5" fmla="*/ 323056 h 384968"/>
                  <a:gd name="connsiteX0" fmla="*/ 842165 w 888203"/>
                  <a:gd name="connsiteY0" fmla="*/ 372666 h 434578"/>
                  <a:gd name="connsiteX1" fmla="*/ 232568 w 888203"/>
                  <a:gd name="connsiteY1" fmla="*/ 410766 h 434578"/>
                  <a:gd name="connsiteX2" fmla="*/ 13493 w 888203"/>
                  <a:gd name="connsiteY2" fmla="*/ 229791 h 434578"/>
                  <a:gd name="connsiteX3" fmla="*/ 151608 w 888203"/>
                  <a:gd name="connsiteY3" fmla="*/ 22622 h 434578"/>
                  <a:gd name="connsiteX4" fmla="*/ 508798 w 888203"/>
                  <a:gd name="connsiteY4" fmla="*/ 94060 h 434578"/>
                  <a:gd name="connsiteX5" fmla="*/ 842165 w 888203"/>
                  <a:gd name="connsiteY5" fmla="*/ 372666 h 434578"/>
                  <a:gd name="connsiteX0" fmla="*/ 842165 w 864391"/>
                  <a:gd name="connsiteY0" fmla="*/ 372666 h 434578"/>
                  <a:gd name="connsiteX1" fmla="*/ 232568 w 864391"/>
                  <a:gd name="connsiteY1" fmla="*/ 410766 h 434578"/>
                  <a:gd name="connsiteX2" fmla="*/ 13493 w 864391"/>
                  <a:gd name="connsiteY2" fmla="*/ 229791 h 434578"/>
                  <a:gd name="connsiteX3" fmla="*/ 151608 w 864391"/>
                  <a:gd name="connsiteY3" fmla="*/ 22622 h 434578"/>
                  <a:gd name="connsiteX4" fmla="*/ 365923 w 864391"/>
                  <a:gd name="connsiteY4" fmla="*/ 94060 h 434578"/>
                  <a:gd name="connsiteX5" fmla="*/ 842165 w 864391"/>
                  <a:gd name="connsiteY5" fmla="*/ 372666 h 434578"/>
                  <a:gd name="connsiteX0" fmla="*/ 840578 w 864391"/>
                  <a:gd name="connsiteY0" fmla="*/ 372666 h 408385"/>
                  <a:gd name="connsiteX1" fmla="*/ 221460 w 864391"/>
                  <a:gd name="connsiteY1" fmla="*/ 308374 h 408385"/>
                  <a:gd name="connsiteX2" fmla="*/ 11906 w 864391"/>
                  <a:gd name="connsiteY2" fmla="*/ 229791 h 408385"/>
                  <a:gd name="connsiteX3" fmla="*/ 150021 w 864391"/>
                  <a:gd name="connsiteY3" fmla="*/ 22622 h 408385"/>
                  <a:gd name="connsiteX4" fmla="*/ 364336 w 864391"/>
                  <a:gd name="connsiteY4" fmla="*/ 94060 h 408385"/>
                  <a:gd name="connsiteX5" fmla="*/ 840578 w 864391"/>
                  <a:gd name="connsiteY5" fmla="*/ 372666 h 408385"/>
                  <a:gd name="connsiteX0" fmla="*/ 364336 w 376242"/>
                  <a:gd name="connsiteY0" fmla="*/ 94060 h 330996"/>
                  <a:gd name="connsiteX1" fmla="*/ 221460 w 376242"/>
                  <a:gd name="connsiteY1" fmla="*/ 308374 h 330996"/>
                  <a:gd name="connsiteX2" fmla="*/ 11906 w 376242"/>
                  <a:gd name="connsiteY2" fmla="*/ 229791 h 330996"/>
                  <a:gd name="connsiteX3" fmla="*/ 150021 w 376242"/>
                  <a:gd name="connsiteY3" fmla="*/ 22622 h 330996"/>
                  <a:gd name="connsiteX4" fmla="*/ 364336 w 376242"/>
                  <a:gd name="connsiteY4" fmla="*/ 94060 h 330996"/>
                  <a:gd name="connsiteX0" fmla="*/ 571504 w 583410"/>
                  <a:gd name="connsiteY0" fmla="*/ 47625 h 394297"/>
                  <a:gd name="connsiteX1" fmla="*/ 221460 w 583410"/>
                  <a:gd name="connsiteY1" fmla="*/ 355999 h 394297"/>
                  <a:gd name="connsiteX2" fmla="*/ 11906 w 583410"/>
                  <a:gd name="connsiteY2" fmla="*/ 277416 h 394297"/>
                  <a:gd name="connsiteX3" fmla="*/ 150021 w 583410"/>
                  <a:gd name="connsiteY3" fmla="*/ 70247 h 394297"/>
                  <a:gd name="connsiteX4" fmla="*/ 571504 w 583410"/>
                  <a:gd name="connsiteY4" fmla="*/ 47625 h 394297"/>
                  <a:gd name="connsiteX0" fmla="*/ 617939 w 676280"/>
                  <a:gd name="connsiteY0" fmla="*/ 31949 h 293689"/>
                  <a:gd name="connsiteX1" fmla="*/ 546501 w 676280"/>
                  <a:gd name="connsiteY1" fmla="*/ 246264 h 293689"/>
                  <a:gd name="connsiteX2" fmla="*/ 58341 w 676280"/>
                  <a:gd name="connsiteY2" fmla="*/ 261740 h 293689"/>
                  <a:gd name="connsiteX3" fmla="*/ 196456 w 676280"/>
                  <a:gd name="connsiteY3" fmla="*/ 54571 h 293689"/>
                  <a:gd name="connsiteX4" fmla="*/ 617939 w 676280"/>
                  <a:gd name="connsiteY4" fmla="*/ 31949 h 2936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76280" h="293689">
                    <a:moveTo>
                      <a:pt x="617939" y="31949"/>
                    </a:moveTo>
                    <a:cubicBezTo>
                      <a:pt x="676280" y="63898"/>
                      <a:pt x="639767" y="207966"/>
                      <a:pt x="546501" y="246264"/>
                    </a:cubicBezTo>
                    <a:cubicBezTo>
                      <a:pt x="453235" y="284562"/>
                      <a:pt x="116682" y="293689"/>
                      <a:pt x="58341" y="261740"/>
                    </a:cubicBezTo>
                    <a:cubicBezTo>
                      <a:pt x="0" y="229791"/>
                      <a:pt x="103190" y="92869"/>
                      <a:pt x="196456" y="54571"/>
                    </a:cubicBezTo>
                    <a:cubicBezTo>
                      <a:pt x="289722" y="16273"/>
                      <a:pt x="559598" y="0"/>
                      <a:pt x="617939" y="31949"/>
                    </a:cubicBez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451" name="フリーフォーム 450"/>
              <p:cNvSpPr/>
              <p:nvPr/>
            </p:nvSpPr>
            <p:spPr>
              <a:xfrm>
                <a:off x="3406767" y="-2494412"/>
                <a:ext cx="376242" cy="330996"/>
              </a:xfrm>
              <a:custGeom>
                <a:avLst/>
                <a:gdLst>
                  <a:gd name="connsiteX0" fmla="*/ 747712 w 1160462"/>
                  <a:gd name="connsiteY0" fmla="*/ 350837 h 357187"/>
                  <a:gd name="connsiteX1" fmla="*/ 223837 w 1160462"/>
                  <a:gd name="connsiteY1" fmla="*/ 322262 h 357187"/>
                  <a:gd name="connsiteX2" fmla="*/ 4762 w 1160462"/>
                  <a:gd name="connsiteY2" fmla="*/ 141287 h 357187"/>
                  <a:gd name="connsiteX3" fmla="*/ 195262 w 1160462"/>
                  <a:gd name="connsiteY3" fmla="*/ 17462 h 357187"/>
                  <a:gd name="connsiteX4" fmla="*/ 995362 w 1160462"/>
                  <a:gd name="connsiteY4" fmla="*/ 36512 h 357187"/>
                  <a:gd name="connsiteX5" fmla="*/ 1157287 w 1160462"/>
                  <a:gd name="connsiteY5" fmla="*/ 179387 h 357187"/>
                  <a:gd name="connsiteX6" fmla="*/ 976312 w 1160462"/>
                  <a:gd name="connsiteY6" fmla="*/ 331787 h 357187"/>
                  <a:gd name="connsiteX0" fmla="*/ 747712 w 1160462"/>
                  <a:gd name="connsiteY0" fmla="*/ 350837 h 357187"/>
                  <a:gd name="connsiteX1" fmla="*/ 223837 w 1160462"/>
                  <a:gd name="connsiteY1" fmla="*/ 322262 h 357187"/>
                  <a:gd name="connsiteX2" fmla="*/ 4762 w 1160462"/>
                  <a:gd name="connsiteY2" fmla="*/ 141287 h 357187"/>
                  <a:gd name="connsiteX3" fmla="*/ 195262 w 1160462"/>
                  <a:gd name="connsiteY3" fmla="*/ 17462 h 357187"/>
                  <a:gd name="connsiteX4" fmla="*/ 995362 w 1160462"/>
                  <a:gd name="connsiteY4" fmla="*/ 36512 h 357187"/>
                  <a:gd name="connsiteX5" fmla="*/ 1157287 w 1160462"/>
                  <a:gd name="connsiteY5" fmla="*/ 179387 h 357187"/>
                  <a:gd name="connsiteX6" fmla="*/ 976312 w 1160462"/>
                  <a:gd name="connsiteY6" fmla="*/ 331787 h 357187"/>
                  <a:gd name="connsiteX7" fmla="*/ 747712 w 1160462"/>
                  <a:gd name="connsiteY7" fmla="*/ 350837 h 357187"/>
                  <a:gd name="connsiteX0" fmla="*/ 747712 w 1160462"/>
                  <a:gd name="connsiteY0" fmla="*/ 350837 h 383381"/>
                  <a:gd name="connsiteX1" fmla="*/ 223837 w 1160462"/>
                  <a:gd name="connsiteY1" fmla="*/ 322262 h 383381"/>
                  <a:gd name="connsiteX2" fmla="*/ 4762 w 1160462"/>
                  <a:gd name="connsiteY2" fmla="*/ 141287 h 383381"/>
                  <a:gd name="connsiteX3" fmla="*/ 195262 w 1160462"/>
                  <a:gd name="connsiteY3" fmla="*/ 17462 h 383381"/>
                  <a:gd name="connsiteX4" fmla="*/ 995362 w 1160462"/>
                  <a:gd name="connsiteY4" fmla="*/ 36512 h 383381"/>
                  <a:gd name="connsiteX5" fmla="*/ 1157287 w 1160462"/>
                  <a:gd name="connsiteY5" fmla="*/ 179387 h 383381"/>
                  <a:gd name="connsiteX6" fmla="*/ 976312 w 1160462"/>
                  <a:gd name="connsiteY6" fmla="*/ 331787 h 383381"/>
                  <a:gd name="connsiteX7" fmla="*/ 747712 w 1160462"/>
                  <a:gd name="connsiteY7" fmla="*/ 350837 h 383381"/>
                  <a:gd name="connsiteX0" fmla="*/ 747712 w 1160462"/>
                  <a:gd name="connsiteY0" fmla="*/ 350837 h 383381"/>
                  <a:gd name="connsiteX1" fmla="*/ 223837 w 1160462"/>
                  <a:gd name="connsiteY1" fmla="*/ 322262 h 383381"/>
                  <a:gd name="connsiteX2" fmla="*/ 4762 w 1160462"/>
                  <a:gd name="connsiteY2" fmla="*/ 141287 h 383381"/>
                  <a:gd name="connsiteX3" fmla="*/ 195262 w 1160462"/>
                  <a:gd name="connsiteY3" fmla="*/ 17462 h 383381"/>
                  <a:gd name="connsiteX4" fmla="*/ 995362 w 1160462"/>
                  <a:gd name="connsiteY4" fmla="*/ 36512 h 383381"/>
                  <a:gd name="connsiteX5" fmla="*/ 1157287 w 1160462"/>
                  <a:gd name="connsiteY5" fmla="*/ 179387 h 383381"/>
                  <a:gd name="connsiteX6" fmla="*/ 976312 w 1160462"/>
                  <a:gd name="connsiteY6" fmla="*/ 331787 h 383381"/>
                  <a:gd name="connsiteX7" fmla="*/ 747712 w 1160462"/>
                  <a:gd name="connsiteY7" fmla="*/ 350837 h 383381"/>
                  <a:gd name="connsiteX0" fmla="*/ 747712 w 1198562"/>
                  <a:gd name="connsiteY0" fmla="*/ 350837 h 374649"/>
                  <a:gd name="connsiteX1" fmla="*/ 223837 w 1198562"/>
                  <a:gd name="connsiteY1" fmla="*/ 322262 h 374649"/>
                  <a:gd name="connsiteX2" fmla="*/ 4762 w 1198562"/>
                  <a:gd name="connsiteY2" fmla="*/ 141287 h 374649"/>
                  <a:gd name="connsiteX3" fmla="*/ 195262 w 1198562"/>
                  <a:gd name="connsiteY3" fmla="*/ 17462 h 374649"/>
                  <a:gd name="connsiteX4" fmla="*/ 995362 w 1198562"/>
                  <a:gd name="connsiteY4" fmla="*/ 36512 h 374649"/>
                  <a:gd name="connsiteX5" fmla="*/ 1157287 w 1198562"/>
                  <a:gd name="connsiteY5" fmla="*/ 179387 h 374649"/>
                  <a:gd name="connsiteX6" fmla="*/ 747712 w 1198562"/>
                  <a:gd name="connsiteY6" fmla="*/ 350837 h 374649"/>
                  <a:gd name="connsiteX0" fmla="*/ 904872 w 1172369"/>
                  <a:gd name="connsiteY0" fmla="*/ 312727 h 350835"/>
                  <a:gd name="connsiteX1" fmla="*/ 223837 w 1172369"/>
                  <a:gd name="connsiteY1" fmla="*/ 322262 h 350835"/>
                  <a:gd name="connsiteX2" fmla="*/ 4762 w 1172369"/>
                  <a:gd name="connsiteY2" fmla="*/ 141287 h 350835"/>
                  <a:gd name="connsiteX3" fmla="*/ 195262 w 1172369"/>
                  <a:gd name="connsiteY3" fmla="*/ 17462 h 350835"/>
                  <a:gd name="connsiteX4" fmla="*/ 995362 w 1172369"/>
                  <a:gd name="connsiteY4" fmla="*/ 36512 h 350835"/>
                  <a:gd name="connsiteX5" fmla="*/ 1157287 w 1172369"/>
                  <a:gd name="connsiteY5" fmla="*/ 179387 h 350835"/>
                  <a:gd name="connsiteX6" fmla="*/ 904872 w 1172369"/>
                  <a:gd name="connsiteY6" fmla="*/ 312727 h 350835"/>
                  <a:gd name="connsiteX0" fmla="*/ 904872 w 1216819"/>
                  <a:gd name="connsiteY0" fmla="*/ 314317 h 352425"/>
                  <a:gd name="connsiteX1" fmla="*/ 223837 w 1216819"/>
                  <a:gd name="connsiteY1" fmla="*/ 323852 h 352425"/>
                  <a:gd name="connsiteX2" fmla="*/ 4762 w 1216819"/>
                  <a:gd name="connsiteY2" fmla="*/ 142877 h 352425"/>
                  <a:gd name="connsiteX3" fmla="*/ 195262 w 1216819"/>
                  <a:gd name="connsiteY3" fmla="*/ 19052 h 352425"/>
                  <a:gd name="connsiteX4" fmla="*/ 547683 w 1216819"/>
                  <a:gd name="connsiteY4" fmla="*/ 28565 h 352425"/>
                  <a:gd name="connsiteX5" fmla="*/ 1157287 w 1216819"/>
                  <a:gd name="connsiteY5" fmla="*/ 180977 h 352425"/>
                  <a:gd name="connsiteX6" fmla="*/ 904872 w 1216819"/>
                  <a:gd name="connsiteY6" fmla="*/ 314317 h 352425"/>
                  <a:gd name="connsiteX0" fmla="*/ 904872 w 982659"/>
                  <a:gd name="connsiteY0" fmla="*/ 314317 h 352425"/>
                  <a:gd name="connsiteX1" fmla="*/ 223837 w 982659"/>
                  <a:gd name="connsiteY1" fmla="*/ 323852 h 352425"/>
                  <a:gd name="connsiteX2" fmla="*/ 4762 w 982659"/>
                  <a:gd name="connsiteY2" fmla="*/ 142877 h 352425"/>
                  <a:gd name="connsiteX3" fmla="*/ 195262 w 982659"/>
                  <a:gd name="connsiteY3" fmla="*/ 19052 h 352425"/>
                  <a:gd name="connsiteX4" fmla="*/ 547683 w 982659"/>
                  <a:gd name="connsiteY4" fmla="*/ 28565 h 352425"/>
                  <a:gd name="connsiteX5" fmla="*/ 690559 w 982659"/>
                  <a:gd name="connsiteY5" fmla="*/ 171441 h 352425"/>
                  <a:gd name="connsiteX6" fmla="*/ 904872 w 982659"/>
                  <a:gd name="connsiteY6" fmla="*/ 314317 h 352425"/>
                  <a:gd name="connsiteX0" fmla="*/ 547683 w 690559"/>
                  <a:gd name="connsiteY0" fmla="*/ 314317 h 352425"/>
                  <a:gd name="connsiteX1" fmla="*/ 223837 w 690559"/>
                  <a:gd name="connsiteY1" fmla="*/ 323852 h 352425"/>
                  <a:gd name="connsiteX2" fmla="*/ 4762 w 690559"/>
                  <a:gd name="connsiteY2" fmla="*/ 142877 h 352425"/>
                  <a:gd name="connsiteX3" fmla="*/ 195262 w 690559"/>
                  <a:gd name="connsiteY3" fmla="*/ 19052 h 352425"/>
                  <a:gd name="connsiteX4" fmla="*/ 547683 w 690559"/>
                  <a:gd name="connsiteY4" fmla="*/ 28565 h 352425"/>
                  <a:gd name="connsiteX5" fmla="*/ 690559 w 690559"/>
                  <a:gd name="connsiteY5" fmla="*/ 171441 h 352425"/>
                  <a:gd name="connsiteX6" fmla="*/ 547683 w 690559"/>
                  <a:gd name="connsiteY6" fmla="*/ 314317 h 352425"/>
                  <a:gd name="connsiteX0" fmla="*/ 547683 w 987422"/>
                  <a:gd name="connsiteY0" fmla="*/ 307171 h 345279"/>
                  <a:gd name="connsiteX1" fmla="*/ 223837 w 987422"/>
                  <a:gd name="connsiteY1" fmla="*/ 316706 h 345279"/>
                  <a:gd name="connsiteX2" fmla="*/ 4762 w 987422"/>
                  <a:gd name="connsiteY2" fmla="*/ 135731 h 345279"/>
                  <a:gd name="connsiteX3" fmla="*/ 195262 w 987422"/>
                  <a:gd name="connsiteY3" fmla="*/ 11906 h 345279"/>
                  <a:gd name="connsiteX4" fmla="*/ 904873 w 987422"/>
                  <a:gd name="connsiteY4" fmla="*/ 64292 h 345279"/>
                  <a:gd name="connsiteX5" fmla="*/ 690559 w 987422"/>
                  <a:gd name="connsiteY5" fmla="*/ 164295 h 345279"/>
                  <a:gd name="connsiteX6" fmla="*/ 547683 w 987422"/>
                  <a:gd name="connsiteY6" fmla="*/ 307171 h 345279"/>
                  <a:gd name="connsiteX0" fmla="*/ 547683 w 1035842"/>
                  <a:gd name="connsiteY0" fmla="*/ 307171 h 345279"/>
                  <a:gd name="connsiteX1" fmla="*/ 223837 w 1035842"/>
                  <a:gd name="connsiteY1" fmla="*/ 316706 h 345279"/>
                  <a:gd name="connsiteX2" fmla="*/ 4762 w 1035842"/>
                  <a:gd name="connsiteY2" fmla="*/ 135731 h 345279"/>
                  <a:gd name="connsiteX3" fmla="*/ 195262 w 1035842"/>
                  <a:gd name="connsiteY3" fmla="*/ 11906 h 345279"/>
                  <a:gd name="connsiteX4" fmla="*/ 904873 w 1035842"/>
                  <a:gd name="connsiteY4" fmla="*/ 64292 h 345279"/>
                  <a:gd name="connsiteX5" fmla="*/ 976310 w 1035842"/>
                  <a:gd name="connsiteY5" fmla="*/ 207168 h 345279"/>
                  <a:gd name="connsiteX6" fmla="*/ 547683 w 1035842"/>
                  <a:gd name="connsiteY6" fmla="*/ 307171 h 345279"/>
                  <a:gd name="connsiteX0" fmla="*/ 833434 w 1035048"/>
                  <a:gd name="connsiteY0" fmla="*/ 278606 h 340518"/>
                  <a:gd name="connsiteX1" fmla="*/ 223837 w 1035048"/>
                  <a:gd name="connsiteY1" fmla="*/ 316706 h 340518"/>
                  <a:gd name="connsiteX2" fmla="*/ 4762 w 1035048"/>
                  <a:gd name="connsiteY2" fmla="*/ 135731 h 340518"/>
                  <a:gd name="connsiteX3" fmla="*/ 195262 w 1035048"/>
                  <a:gd name="connsiteY3" fmla="*/ 11906 h 340518"/>
                  <a:gd name="connsiteX4" fmla="*/ 904873 w 1035048"/>
                  <a:gd name="connsiteY4" fmla="*/ 64292 h 340518"/>
                  <a:gd name="connsiteX5" fmla="*/ 976310 w 1035048"/>
                  <a:gd name="connsiteY5" fmla="*/ 207168 h 340518"/>
                  <a:gd name="connsiteX6" fmla="*/ 833434 w 1035048"/>
                  <a:gd name="connsiteY6" fmla="*/ 278606 h 340518"/>
                  <a:gd name="connsiteX0" fmla="*/ 833434 w 1011235"/>
                  <a:gd name="connsiteY0" fmla="*/ 278606 h 340518"/>
                  <a:gd name="connsiteX1" fmla="*/ 223837 w 1011235"/>
                  <a:gd name="connsiteY1" fmla="*/ 316706 h 340518"/>
                  <a:gd name="connsiteX2" fmla="*/ 4762 w 1011235"/>
                  <a:gd name="connsiteY2" fmla="*/ 135731 h 340518"/>
                  <a:gd name="connsiteX3" fmla="*/ 195262 w 1011235"/>
                  <a:gd name="connsiteY3" fmla="*/ 11906 h 340518"/>
                  <a:gd name="connsiteX4" fmla="*/ 904873 w 1011235"/>
                  <a:gd name="connsiteY4" fmla="*/ 64292 h 340518"/>
                  <a:gd name="connsiteX5" fmla="*/ 833434 w 1011235"/>
                  <a:gd name="connsiteY5" fmla="*/ 278606 h 340518"/>
                  <a:gd name="connsiteX0" fmla="*/ 833434 w 879472"/>
                  <a:gd name="connsiteY0" fmla="*/ 323056 h 384968"/>
                  <a:gd name="connsiteX1" fmla="*/ 223837 w 879472"/>
                  <a:gd name="connsiteY1" fmla="*/ 361156 h 384968"/>
                  <a:gd name="connsiteX2" fmla="*/ 4762 w 879472"/>
                  <a:gd name="connsiteY2" fmla="*/ 180181 h 384968"/>
                  <a:gd name="connsiteX3" fmla="*/ 195262 w 879472"/>
                  <a:gd name="connsiteY3" fmla="*/ 56356 h 384968"/>
                  <a:gd name="connsiteX4" fmla="*/ 500067 w 879472"/>
                  <a:gd name="connsiteY4" fmla="*/ 44450 h 384968"/>
                  <a:gd name="connsiteX5" fmla="*/ 833434 w 879472"/>
                  <a:gd name="connsiteY5" fmla="*/ 323056 h 384968"/>
                  <a:gd name="connsiteX0" fmla="*/ 842165 w 888203"/>
                  <a:gd name="connsiteY0" fmla="*/ 372666 h 434578"/>
                  <a:gd name="connsiteX1" fmla="*/ 232568 w 888203"/>
                  <a:gd name="connsiteY1" fmla="*/ 410766 h 434578"/>
                  <a:gd name="connsiteX2" fmla="*/ 13493 w 888203"/>
                  <a:gd name="connsiteY2" fmla="*/ 229791 h 434578"/>
                  <a:gd name="connsiteX3" fmla="*/ 151608 w 888203"/>
                  <a:gd name="connsiteY3" fmla="*/ 22622 h 434578"/>
                  <a:gd name="connsiteX4" fmla="*/ 508798 w 888203"/>
                  <a:gd name="connsiteY4" fmla="*/ 94060 h 434578"/>
                  <a:gd name="connsiteX5" fmla="*/ 842165 w 888203"/>
                  <a:gd name="connsiteY5" fmla="*/ 372666 h 434578"/>
                  <a:gd name="connsiteX0" fmla="*/ 842165 w 864391"/>
                  <a:gd name="connsiteY0" fmla="*/ 372666 h 434578"/>
                  <a:gd name="connsiteX1" fmla="*/ 232568 w 864391"/>
                  <a:gd name="connsiteY1" fmla="*/ 410766 h 434578"/>
                  <a:gd name="connsiteX2" fmla="*/ 13493 w 864391"/>
                  <a:gd name="connsiteY2" fmla="*/ 229791 h 434578"/>
                  <a:gd name="connsiteX3" fmla="*/ 151608 w 864391"/>
                  <a:gd name="connsiteY3" fmla="*/ 22622 h 434578"/>
                  <a:gd name="connsiteX4" fmla="*/ 365923 w 864391"/>
                  <a:gd name="connsiteY4" fmla="*/ 94060 h 434578"/>
                  <a:gd name="connsiteX5" fmla="*/ 842165 w 864391"/>
                  <a:gd name="connsiteY5" fmla="*/ 372666 h 434578"/>
                  <a:gd name="connsiteX0" fmla="*/ 840578 w 864391"/>
                  <a:gd name="connsiteY0" fmla="*/ 372666 h 408385"/>
                  <a:gd name="connsiteX1" fmla="*/ 221460 w 864391"/>
                  <a:gd name="connsiteY1" fmla="*/ 308374 h 408385"/>
                  <a:gd name="connsiteX2" fmla="*/ 11906 w 864391"/>
                  <a:gd name="connsiteY2" fmla="*/ 229791 h 408385"/>
                  <a:gd name="connsiteX3" fmla="*/ 150021 w 864391"/>
                  <a:gd name="connsiteY3" fmla="*/ 22622 h 408385"/>
                  <a:gd name="connsiteX4" fmla="*/ 364336 w 864391"/>
                  <a:gd name="connsiteY4" fmla="*/ 94060 h 408385"/>
                  <a:gd name="connsiteX5" fmla="*/ 840578 w 864391"/>
                  <a:gd name="connsiteY5" fmla="*/ 372666 h 408385"/>
                  <a:gd name="connsiteX0" fmla="*/ 364336 w 376242"/>
                  <a:gd name="connsiteY0" fmla="*/ 94060 h 330996"/>
                  <a:gd name="connsiteX1" fmla="*/ 221460 w 376242"/>
                  <a:gd name="connsiteY1" fmla="*/ 308374 h 330996"/>
                  <a:gd name="connsiteX2" fmla="*/ 11906 w 376242"/>
                  <a:gd name="connsiteY2" fmla="*/ 229791 h 330996"/>
                  <a:gd name="connsiteX3" fmla="*/ 150021 w 376242"/>
                  <a:gd name="connsiteY3" fmla="*/ 22622 h 330996"/>
                  <a:gd name="connsiteX4" fmla="*/ 364336 w 376242"/>
                  <a:gd name="connsiteY4" fmla="*/ 94060 h 3309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76242" h="330996">
                    <a:moveTo>
                      <a:pt x="364336" y="94060"/>
                    </a:moveTo>
                    <a:cubicBezTo>
                      <a:pt x="376242" y="141685"/>
                      <a:pt x="280198" y="285752"/>
                      <a:pt x="221460" y="308374"/>
                    </a:cubicBezTo>
                    <a:cubicBezTo>
                      <a:pt x="162722" y="330996"/>
                      <a:pt x="23812" y="277416"/>
                      <a:pt x="11906" y="229791"/>
                    </a:cubicBezTo>
                    <a:cubicBezTo>
                      <a:pt x="0" y="182166"/>
                      <a:pt x="91283" y="45244"/>
                      <a:pt x="150021" y="22622"/>
                    </a:cubicBezTo>
                    <a:cubicBezTo>
                      <a:pt x="208759" y="0"/>
                      <a:pt x="352430" y="46435"/>
                      <a:pt x="364336" y="94060"/>
                    </a:cubicBez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452" name="フリーフォーム 451"/>
              <p:cNvSpPr/>
              <p:nvPr/>
            </p:nvSpPr>
            <p:spPr>
              <a:xfrm>
                <a:off x="6314295" y="-2318197"/>
                <a:ext cx="1043787" cy="644132"/>
              </a:xfrm>
              <a:custGeom>
                <a:avLst/>
                <a:gdLst>
                  <a:gd name="connsiteX0" fmla="*/ 747712 w 1160462"/>
                  <a:gd name="connsiteY0" fmla="*/ 350837 h 357187"/>
                  <a:gd name="connsiteX1" fmla="*/ 223837 w 1160462"/>
                  <a:gd name="connsiteY1" fmla="*/ 322262 h 357187"/>
                  <a:gd name="connsiteX2" fmla="*/ 4762 w 1160462"/>
                  <a:gd name="connsiteY2" fmla="*/ 141287 h 357187"/>
                  <a:gd name="connsiteX3" fmla="*/ 195262 w 1160462"/>
                  <a:gd name="connsiteY3" fmla="*/ 17462 h 357187"/>
                  <a:gd name="connsiteX4" fmla="*/ 995362 w 1160462"/>
                  <a:gd name="connsiteY4" fmla="*/ 36512 h 357187"/>
                  <a:gd name="connsiteX5" fmla="*/ 1157287 w 1160462"/>
                  <a:gd name="connsiteY5" fmla="*/ 179387 h 357187"/>
                  <a:gd name="connsiteX6" fmla="*/ 976312 w 1160462"/>
                  <a:gd name="connsiteY6" fmla="*/ 331787 h 357187"/>
                  <a:gd name="connsiteX0" fmla="*/ 747712 w 1160462"/>
                  <a:gd name="connsiteY0" fmla="*/ 350837 h 357187"/>
                  <a:gd name="connsiteX1" fmla="*/ 223837 w 1160462"/>
                  <a:gd name="connsiteY1" fmla="*/ 322262 h 357187"/>
                  <a:gd name="connsiteX2" fmla="*/ 4762 w 1160462"/>
                  <a:gd name="connsiteY2" fmla="*/ 141287 h 357187"/>
                  <a:gd name="connsiteX3" fmla="*/ 195262 w 1160462"/>
                  <a:gd name="connsiteY3" fmla="*/ 17462 h 357187"/>
                  <a:gd name="connsiteX4" fmla="*/ 995362 w 1160462"/>
                  <a:gd name="connsiteY4" fmla="*/ 36512 h 357187"/>
                  <a:gd name="connsiteX5" fmla="*/ 1157287 w 1160462"/>
                  <a:gd name="connsiteY5" fmla="*/ 179387 h 357187"/>
                  <a:gd name="connsiteX6" fmla="*/ 976312 w 1160462"/>
                  <a:gd name="connsiteY6" fmla="*/ 331787 h 357187"/>
                  <a:gd name="connsiteX7" fmla="*/ 747712 w 1160462"/>
                  <a:gd name="connsiteY7" fmla="*/ 350837 h 357187"/>
                  <a:gd name="connsiteX0" fmla="*/ 747712 w 1160462"/>
                  <a:gd name="connsiteY0" fmla="*/ 350837 h 383381"/>
                  <a:gd name="connsiteX1" fmla="*/ 223837 w 1160462"/>
                  <a:gd name="connsiteY1" fmla="*/ 322262 h 383381"/>
                  <a:gd name="connsiteX2" fmla="*/ 4762 w 1160462"/>
                  <a:gd name="connsiteY2" fmla="*/ 141287 h 383381"/>
                  <a:gd name="connsiteX3" fmla="*/ 195262 w 1160462"/>
                  <a:gd name="connsiteY3" fmla="*/ 17462 h 383381"/>
                  <a:gd name="connsiteX4" fmla="*/ 995362 w 1160462"/>
                  <a:gd name="connsiteY4" fmla="*/ 36512 h 383381"/>
                  <a:gd name="connsiteX5" fmla="*/ 1157287 w 1160462"/>
                  <a:gd name="connsiteY5" fmla="*/ 179387 h 383381"/>
                  <a:gd name="connsiteX6" fmla="*/ 976312 w 1160462"/>
                  <a:gd name="connsiteY6" fmla="*/ 331787 h 383381"/>
                  <a:gd name="connsiteX7" fmla="*/ 747712 w 1160462"/>
                  <a:gd name="connsiteY7" fmla="*/ 350837 h 383381"/>
                  <a:gd name="connsiteX0" fmla="*/ 747712 w 1160462"/>
                  <a:gd name="connsiteY0" fmla="*/ 350837 h 383381"/>
                  <a:gd name="connsiteX1" fmla="*/ 223837 w 1160462"/>
                  <a:gd name="connsiteY1" fmla="*/ 322262 h 383381"/>
                  <a:gd name="connsiteX2" fmla="*/ 4762 w 1160462"/>
                  <a:gd name="connsiteY2" fmla="*/ 141287 h 383381"/>
                  <a:gd name="connsiteX3" fmla="*/ 195262 w 1160462"/>
                  <a:gd name="connsiteY3" fmla="*/ 17462 h 383381"/>
                  <a:gd name="connsiteX4" fmla="*/ 995362 w 1160462"/>
                  <a:gd name="connsiteY4" fmla="*/ 36512 h 383381"/>
                  <a:gd name="connsiteX5" fmla="*/ 1157287 w 1160462"/>
                  <a:gd name="connsiteY5" fmla="*/ 179387 h 383381"/>
                  <a:gd name="connsiteX6" fmla="*/ 976312 w 1160462"/>
                  <a:gd name="connsiteY6" fmla="*/ 331787 h 383381"/>
                  <a:gd name="connsiteX7" fmla="*/ 747712 w 1160462"/>
                  <a:gd name="connsiteY7" fmla="*/ 350837 h 383381"/>
                  <a:gd name="connsiteX0" fmla="*/ 747712 w 1198562"/>
                  <a:gd name="connsiteY0" fmla="*/ 350837 h 374649"/>
                  <a:gd name="connsiteX1" fmla="*/ 223837 w 1198562"/>
                  <a:gd name="connsiteY1" fmla="*/ 322262 h 374649"/>
                  <a:gd name="connsiteX2" fmla="*/ 4762 w 1198562"/>
                  <a:gd name="connsiteY2" fmla="*/ 141287 h 374649"/>
                  <a:gd name="connsiteX3" fmla="*/ 195262 w 1198562"/>
                  <a:gd name="connsiteY3" fmla="*/ 17462 h 374649"/>
                  <a:gd name="connsiteX4" fmla="*/ 995362 w 1198562"/>
                  <a:gd name="connsiteY4" fmla="*/ 36512 h 374649"/>
                  <a:gd name="connsiteX5" fmla="*/ 1157287 w 1198562"/>
                  <a:gd name="connsiteY5" fmla="*/ 179387 h 374649"/>
                  <a:gd name="connsiteX6" fmla="*/ 747712 w 1198562"/>
                  <a:gd name="connsiteY6" fmla="*/ 350837 h 374649"/>
                  <a:gd name="connsiteX0" fmla="*/ 904872 w 1172369"/>
                  <a:gd name="connsiteY0" fmla="*/ 312727 h 350835"/>
                  <a:gd name="connsiteX1" fmla="*/ 223837 w 1172369"/>
                  <a:gd name="connsiteY1" fmla="*/ 322262 h 350835"/>
                  <a:gd name="connsiteX2" fmla="*/ 4762 w 1172369"/>
                  <a:gd name="connsiteY2" fmla="*/ 141287 h 350835"/>
                  <a:gd name="connsiteX3" fmla="*/ 195262 w 1172369"/>
                  <a:gd name="connsiteY3" fmla="*/ 17462 h 350835"/>
                  <a:gd name="connsiteX4" fmla="*/ 995362 w 1172369"/>
                  <a:gd name="connsiteY4" fmla="*/ 36512 h 350835"/>
                  <a:gd name="connsiteX5" fmla="*/ 1157287 w 1172369"/>
                  <a:gd name="connsiteY5" fmla="*/ 179387 h 350835"/>
                  <a:gd name="connsiteX6" fmla="*/ 904872 w 1172369"/>
                  <a:gd name="connsiteY6" fmla="*/ 312727 h 350835"/>
                  <a:gd name="connsiteX0" fmla="*/ 904872 w 1216819"/>
                  <a:gd name="connsiteY0" fmla="*/ 314317 h 352425"/>
                  <a:gd name="connsiteX1" fmla="*/ 223837 w 1216819"/>
                  <a:gd name="connsiteY1" fmla="*/ 323852 h 352425"/>
                  <a:gd name="connsiteX2" fmla="*/ 4762 w 1216819"/>
                  <a:gd name="connsiteY2" fmla="*/ 142877 h 352425"/>
                  <a:gd name="connsiteX3" fmla="*/ 195262 w 1216819"/>
                  <a:gd name="connsiteY3" fmla="*/ 19052 h 352425"/>
                  <a:gd name="connsiteX4" fmla="*/ 547683 w 1216819"/>
                  <a:gd name="connsiteY4" fmla="*/ 28565 h 352425"/>
                  <a:gd name="connsiteX5" fmla="*/ 1157287 w 1216819"/>
                  <a:gd name="connsiteY5" fmla="*/ 180977 h 352425"/>
                  <a:gd name="connsiteX6" fmla="*/ 904872 w 1216819"/>
                  <a:gd name="connsiteY6" fmla="*/ 314317 h 352425"/>
                  <a:gd name="connsiteX0" fmla="*/ 904872 w 982659"/>
                  <a:gd name="connsiteY0" fmla="*/ 314317 h 352425"/>
                  <a:gd name="connsiteX1" fmla="*/ 223837 w 982659"/>
                  <a:gd name="connsiteY1" fmla="*/ 323852 h 352425"/>
                  <a:gd name="connsiteX2" fmla="*/ 4762 w 982659"/>
                  <a:gd name="connsiteY2" fmla="*/ 142877 h 352425"/>
                  <a:gd name="connsiteX3" fmla="*/ 195262 w 982659"/>
                  <a:gd name="connsiteY3" fmla="*/ 19052 h 352425"/>
                  <a:gd name="connsiteX4" fmla="*/ 547683 w 982659"/>
                  <a:gd name="connsiteY4" fmla="*/ 28565 h 352425"/>
                  <a:gd name="connsiteX5" fmla="*/ 690559 w 982659"/>
                  <a:gd name="connsiteY5" fmla="*/ 171441 h 352425"/>
                  <a:gd name="connsiteX6" fmla="*/ 904872 w 982659"/>
                  <a:gd name="connsiteY6" fmla="*/ 314317 h 352425"/>
                  <a:gd name="connsiteX0" fmla="*/ 547683 w 690559"/>
                  <a:gd name="connsiteY0" fmla="*/ 314317 h 352425"/>
                  <a:gd name="connsiteX1" fmla="*/ 223837 w 690559"/>
                  <a:gd name="connsiteY1" fmla="*/ 323852 h 352425"/>
                  <a:gd name="connsiteX2" fmla="*/ 4762 w 690559"/>
                  <a:gd name="connsiteY2" fmla="*/ 142877 h 352425"/>
                  <a:gd name="connsiteX3" fmla="*/ 195262 w 690559"/>
                  <a:gd name="connsiteY3" fmla="*/ 19052 h 352425"/>
                  <a:gd name="connsiteX4" fmla="*/ 547683 w 690559"/>
                  <a:gd name="connsiteY4" fmla="*/ 28565 h 352425"/>
                  <a:gd name="connsiteX5" fmla="*/ 690559 w 690559"/>
                  <a:gd name="connsiteY5" fmla="*/ 171441 h 352425"/>
                  <a:gd name="connsiteX6" fmla="*/ 547683 w 690559"/>
                  <a:gd name="connsiteY6" fmla="*/ 314317 h 352425"/>
                  <a:gd name="connsiteX0" fmla="*/ 547683 w 987422"/>
                  <a:gd name="connsiteY0" fmla="*/ 307171 h 345279"/>
                  <a:gd name="connsiteX1" fmla="*/ 223837 w 987422"/>
                  <a:gd name="connsiteY1" fmla="*/ 316706 h 345279"/>
                  <a:gd name="connsiteX2" fmla="*/ 4762 w 987422"/>
                  <a:gd name="connsiteY2" fmla="*/ 135731 h 345279"/>
                  <a:gd name="connsiteX3" fmla="*/ 195262 w 987422"/>
                  <a:gd name="connsiteY3" fmla="*/ 11906 h 345279"/>
                  <a:gd name="connsiteX4" fmla="*/ 904873 w 987422"/>
                  <a:gd name="connsiteY4" fmla="*/ 64292 h 345279"/>
                  <a:gd name="connsiteX5" fmla="*/ 690559 w 987422"/>
                  <a:gd name="connsiteY5" fmla="*/ 164295 h 345279"/>
                  <a:gd name="connsiteX6" fmla="*/ 547683 w 987422"/>
                  <a:gd name="connsiteY6" fmla="*/ 307171 h 345279"/>
                  <a:gd name="connsiteX0" fmla="*/ 547683 w 1035842"/>
                  <a:gd name="connsiteY0" fmla="*/ 307171 h 345279"/>
                  <a:gd name="connsiteX1" fmla="*/ 223837 w 1035842"/>
                  <a:gd name="connsiteY1" fmla="*/ 316706 h 345279"/>
                  <a:gd name="connsiteX2" fmla="*/ 4762 w 1035842"/>
                  <a:gd name="connsiteY2" fmla="*/ 135731 h 345279"/>
                  <a:gd name="connsiteX3" fmla="*/ 195262 w 1035842"/>
                  <a:gd name="connsiteY3" fmla="*/ 11906 h 345279"/>
                  <a:gd name="connsiteX4" fmla="*/ 904873 w 1035842"/>
                  <a:gd name="connsiteY4" fmla="*/ 64292 h 345279"/>
                  <a:gd name="connsiteX5" fmla="*/ 976310 w 1035842"/>
                  <a:gd name="connsiteY5" fmla="*/ 207168 h 345279"/>
                  <a:gd name="connsiteX6" fmla="*/ 547683 w 1035842"/>
                  <a:gd name="connsiteY6" fmla="*/ 307171 h 345279"/>
                  <a:gd name="connsiteX0" fmla="*/ 833434 w 1035048"/>
                  <a:gd name="connsiteY0" fmla="*/ 278606 h 340518"/>
                  <a:gd name="connsiteX1" fmla="*/ 223837 w 1035048"/>
                  <a:gd name="connsiteY1" fmla="*/ 316706 h 340518"/>
                  <a:gd name="connsiteX2" fmla="*/ 4762 w 1035048"/>
                  <a:gd name="connsiteY2" fmla="*/ 135731 h 340518"/>
                  <a:gd name="connsiteX3" fmla="*/ 195262 w 1035048"/>
                  <a:gd name="connsiteY3" fmla="*/ 11906 h 340518"/>
                  <a:gd name="connsiteX4" fmla="*/ 904873 w 1035048"/>
                  <a:gd name="connsiteY4" fmla="*/ 64292 h 340518"/>
                  <a:gd name="connsiteX5" fmla="*/ 976310 w 1035048"/>
                  <a:gd name="connsiteY5" fmla="*/ 207168 h 340518"/>
                  <a:gd name="connsiteX6" fmla="*/ 833434 w 1035048"/>
                  <a:gd name="connsiteY6" fmla="*/ 278606 h 340518"/>
                  <a:gd name="connsiteX0" fmla="*/ 843754 w 1045368"/>
                  <a:gd name="connsiteY0" fmla="*/ 278606 h 666754"/>
                  <a:gd name="connsiteX1" fmla="*/ 296072 w 1045368"/>
                  <a:gd name="connsiteY1" fmla="*/ 642942 h 666754"/>
                  <a:gd name="connsiteX2" fmla="*/ 15082 w 1045368"/>
                  <a:gd name="connsiteY2" fmla="*/ 135731 h 666754"/>
                  <a:gd name="connsiteX3" fmla="*/ 205582 w 1045368"/>
                  <a:gd name="connsiteY3" fmla="*/ 11906 h 666754"/>
                  <a:gd name="connsiteX4" fmla="*/ 915193 w 1045368"/>
                  <a:gd name="connsiteY4" fmla="*/ 64292 h 666754"/>
                  <a:gd name="connsiteX5" fmla="*/ 986630 w 1045368"/>
                  <a:gd name="connsiteY5" fmla="*/ 207168 h 666754"/>
                  <a:gd name="connsiteX6" fmla="*/ 843754 w 1045368"/>
                  <a:gd name="connsiteY6" fmla="*/ 278606 h 666754"/>
                  <a:gd name="connsiteX0" fmla="*/ 777078 w 978692"/>
                  <a:gd name="connsiteY0" fmla="*/ 327423 h 716763"/>
                  <a:gd name="connsiteX1" fmla="*/ 229396 w 978692"/>
                  <a:gd name="connsiteY1" fmla="*/ 691759 h 716763"/>
                  <a:gd name="connsiteX2" fmla="*/ 15082 w 978692"/>
                  <a:gd name="connsiteY2" fmla="*/ 477445 h 716763"/>
                  <a:gd name="connsiteX3" fmla="*/ 138906 w 978692"/>
                  <a:gd name="connsiteY3" fmla="*/ 60723 h 716763"/>
                  <a:gd name="connsiteX4" fmla="*/ 848517 w 978692"/>
                  <a:gd name="connsiteY4" fmla="*/ 113109 h 716763"/>
                  <a:gd name="connsiteX5" fmla="*/ 919954 w 978692"/>
                  <a:gd name="connsiteY5" fmla="*/ 255985 h 716763"/>
                  <a:gd name="connsiteX6" fmla="*/ 777078 w 978692"/>
                  <a:gd name="connsiteY6" fmla="*/ 327423 h 716763"/>
                  <a:gd name="connsiteX0" fmla="*/ 761996 w 948528"/>
                  <a:gd name="connsiteY0" fmla="*/ 267890 h 657230"/>
                  <a:gd name="connsiteX1" fmla="*/ 214314 w 948528"/>
                  <a:gd name="connsiteY1" fmla="*/ 632226 h 657230"/>
                  <a:gd name="connsiteX2" fmla="*/ 0 w 948528"/>
                  <a:gd name="connsiteY2" fmla="*/ 417912 h 657230"/>
                  <a:gd name="connsiteX3" fmla="*/ 214314 w 948528"/>
                  <a:gd name="connsiteY3" fmla="*/ 60723 h 657230"/>
                  <a:gd name="connsiteX4" fmla="*/ 833435 w 948528"/>
                  <a:gd name="connsiteY4" fmla="*/ 53576 h 657230"/>
                  <a:gd name="connsiteX5" fmla="*/ 904872 w 948528"/>
                  <a:gd name="connsiteY5" fmla="*/ 196452 h 657230"/>
                  <a:gd name="connsiteX6" fmla="*/ 761996 w 948528"/>
                  <a:gd name="connsiteY6" fmla="*/ 267890 h 657230"/>
                  <a:gd name="connsiteX0" fmla="*/ 571504 w 948528"/>
                  <a:gd name="connsiteY0" fmla="*/ 489350 h 644132"/>
                  <a:gd name="connsiteX1" fmla="*/ 214314 w 948528"/>
                  <a:gd name="connsiteY1" fmla="*/ 632226 h 644132"/>
                  <a:gd name="connsiteX2" fmla="*/ 0 w 948528"/>
                  <a:gd name="connsiteY2" fmla="*/ 417912 h 644132"/>
                  <a:gd name="connsiteX3" fmla="*/ 214314 w 948528"/>
                  <a:gd name="connsiteY3" fmla="*/ 60723 h 644132"/>
                  <a:gd name="connsiteX4" fmla="*/ 833435 w 948528"/>
                  <a:gd name="connsiteY4" fmla="*/ 53576 h 644132"/>
                  <a:gd name="connsiteX5" fmla="*/ 904872 w 948528"/>
                  <a:gd name="connsiteY5" fmla="*/ 196452 h 644132"/>
                  <a:gd name="connsiteX6" fmla="*/ 571504 w 948528"/>
                  <a:gd name="connsiteY6" fmla="*/ 489350 h 644132"/>
                  <a:gd name="connsiteX0" fmla="*/ 571504 w 1043787"/>
                  <a:gd name="connsiteY0" fmla="*/ 489350 h 644132"/>
                  <a:gd name="connsiteX1" fmla="*/ 214314 w 1043787"/>
                  <a:gd name="connsiteY1" fmla="*/ 632226 h 644132"/>
                  <a:gd name="connsiteX2" fmla="*/ 0 w 1043787"/>
                  <a:gd name="connsiteY2" fmla="*/ 417912 h 644132"/>
                  <a:gd name="connsiteX3" fmla="*/ 214314 w 1043787"/>
                  <a:gd name="connsiteY3" fmla="*/ 60723 h 644132"/>
                  <a:gd name="connsiteX4" fmla="*/ 833435 w 1043787"/>
                  <a:gd name="connsiteY4" fmla="*/ 53576 h 644132"/>
                  <a:gd name="connsiteX5" fmla="*/ 1000132 w 1043787"/>
                  <a:gd name="connsiteY5" fmla="*/ 203598 h 644132"/>
                  <a:gd name="connsiteX6" fmla="*/ 571504 w 1043787"/>
                  <a:gd name="connsiteY6" fmla="*/ 489350 h 6441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043787" h="644132">
                    <a:moveTo>
                      <a:pt x="571504" y="489350"/>
                    </a:moveTo>
                    <a:cubicBezTo>
                      <a:pt x="440534" y="560788"/>
                      <a:pt x="309565" y="644132"/>
                      <a:pt x="214314" y="632226"/>
                    </a:cubicBezTo>
                    <a:cubicBezTo>
                      <a:pt x="119063" y="620320"/>
                      <a:pt x="0" y="513162"/>
                      <a:pt x="0" y="417912"/>
                    </a:cubicBezTo>
                    <a:cubicBezTo>
                      <a:pt x="0" y="322662"/>
                      <a:pt x="75408" y="121446"/>
                      <a:pt x="214314" y="60723"/>
                    </a:cubicBezTo>
                    <a:cubicBezTo>
                      <a:pt x="353220" y="0"/>
                      <a:pt x="702465" y="29764"/>
                      <a:pt x="833435" y="53576"/>
                    </a:cubicBezTo>
                    <a:cubicBezTo>
                      <a:pt x="964405" y="77389"/>
                      <a:pt x="1043787" y="130969"/>
                      <a:pt x="1000132" y="203598"/>
                    </a:cubicBezTo>
                    <a:cubicBezTo>
                      <a:pt x="956477" y="276227"/>
                      <a:pt x="702474" y="417912"/>
                      <a:pt x="571504" y="489350"/>
                    </a:cubicBezTo>
                    <a:close/>
                  </a:path>
                </a:pathLst>
              </a:custGeom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453" name="フリーフォーム 452"/>
              <p:cNvSpPr/>
              <p:nvPr/>
            </p:nvSpPr>
            <p:spPr>
              <a:xfrm>
                <a:off x="3652048" y="-2750395"/>
                <a:ext cx="1035048" cy="340518"/>
              </a:xfrm>
              <a:custGeom>
                <a:avLst/>
                <a:gdLst>
                  <a:gd name="connsiteX0" fmla="*/ 747712 w 1160462"/>
                  <a:gd name="connsiteY0" fmla="*/ 350837 h 357187"/>
                  <a:gd name="connsiteX1" fmla="*/ 223837 w 1160462"/>
                  <a:gd name="connsiteY1" fmla="*/ 322262 h 357187"/>
                  <a:gd name="connsiteX2" fmla="*/ 4762 w 1160462"/>
                  <a:gd name="connsiteY2" fmla="*/ 141287 h 357187"/>
                  <a:gd name="connsiteX3" fmla="*/ 195262 w 1160462"/>
                  <a:gd name="connsiteY3" fmla="*/ 17462 h 357187"/>
                  <a:gd name="connsiteX4" fmla="*/ 995362 w 1160462"/>
                  <a:gd name="connsiteY4" fmla="*/ 36512 h 357187"/>
                  <a:gd name="connsiteX5" fmla="*/ 1157287 w 1160462"/>
                  <a:gd name="connsiteY5" fmla="*/ 179387 h 357187"/>
                  <a:gd name="connsiteX6" fmla="*/ 976312 w 1160462"/>
                  <a:gd name="connsiteY6" fmla="*/ 331787 h 357187"/>
                  <a:gd name="connsiteX0" fmla="*/ 747712 w 1160462"/>
                  <a:gd name="connsiteY0" fmla="*/ 350837 h 357187"/>
                  <a:gd name="connsiteX1" fmla="*/ 223837 w 1160462"/>
                  <a:gd name="connsiteY1" fmla="*/ 322262 h 357187"/>
                  <a:gd name="connsiteX2" fmla="*/ 4762 w 1160462"/>
                  <a:gd name="connsiteY2" fmla="*/ 141287 h 357187"/>
                  <a:gd name="connsiteX3" fmla="*/ 195262 w 1160462"/>
                  <a:gd name="connsiteY3" fmla="*/ 17462 h 357187"/>
                  <a:gd name="connsiteX4" fmla="*/ 995362 w 1160462"/>
                  <a:gd name="connsiteY4" fmla="*/ 36512 h 357187"/>
                  <a:gd name="connsiteX5" fmla="*/ 1157287 w 1160462"/>
                  <a:gd name="connsiteY5" fmla="*/ 179387 h 357187"/>
                  <a:gd name="connsiteX6" fmla="*/ 976312 w 1160462"/>
                  <a:gd name="connsiteY6" fmla="*/ 331787 h 357187"/>
                  <a:gd name="connsiteX7" fmla="*/ 747712 w 1160462"/>
                  <a:gd name="connsiteY7" fmla="*/ 350837 h 357187"/>
                  <a:gd name="connsiteX0" fmla="*/ 747712 w 1160462"/>
                  <a:gd name="connsiteY0" fmla="*/ 350837 h 383381"/>
                  <a:gd name="connsiteX1" fmla="*/ 223837 w 1160462"/>
                  <a:gd name="connsiteY1" fmla="*/ 322262 h 383381"/>
                  <a:gd name="connsiteX2" fmla="*/ 4762 w 1160462"/>
                  <a:gd name="connsiteY2" fmla="*/ 141287 h 383381"/>
                  <a:gd name="connsiteX3" fmla="*/ 195262 w 1160462"/>
                  <a:gd name="connsiteY3" fmla="*/ 17462 h 383381"/>
                  <a:gd name="connsiteX4" fmla="*/ 995362 w 1160462"/>
                  <a:gd name="connsiteY4" fmla="*/ 36512 h 383381"/>
                  <a:gd name="connsiteX5" fmla="*/ 1157287 w 1160462"/>
                  <a:gd name="connsiteY5" fmla="*/ 179387 h 383381"/>
                  <a:gd name="connsiteX6" fmla="*/ 976312 w 1160462"/>
                  <a:gd name="connsiteY6" fmla="*/ 331787 h 383381"/>
                  <a:gd name="connsiteX7" fmla="*/ 747712 w 1160462"/>
                  <a:gd name="connsiteY7" fmla="*/ 350837 h 383381"/>
                  <a:gd name="connsiteX0" fmla="*/ 747712 w 1160462"/>
                  <a:gd name="connsiteY0" fmla="*/ 350837 h 383381"/>
                  <a:gd name="connsiteX1" fmla="*/ 223837 w 1160462"/>
                  <a:gd name="connsiteY1" fmla="*/ 322262 h 383381"/>
                  <a:gd name="connsiteX2" fmla="*/ 4762 w 1160462"/>
                  <a:gd name="connsiteY2" fmla="*/ 141287 h 383381"/>
                  <a:gd name="connsiteX3" fmla="*/ 195262 w 1160462"/>
                  <a:gd name="connsiteY3" fmla="*/ 17462 h 383381"/>
                  <a:gd name="connsiteX4" fmla="*/ 995362 w 1160462"/>
                  <a:gd name="connsiteY4" fmla="*/ 36512 h 383381"/>
                  <a:gd name="connsiteX5" fmla="*/ 1157287 w 1160462"/>
                  <a:gd name="connsiteY5" fmla="*/ 179387 h 383381"/>
                  <a:gd name="connsiteX6" fmla="*/ 976312 w 1160462"/>
                  <a:gd name="connsiteY6" fmla="*/ 331787 h 383381"/>
                  <a:gd name="connsiteX7" fmla="*/ 747712 w 1160462"/>
                  <a:gd name="connsiteY7" fmla="*/ 350837 h 383381"/>
                  <a:gd name="connsiteX0" fmla="*/ 747712 w 1198562"/>
                  <a:gd name="connsiteY0" fmla="*/ 350837 h 374649"/>
                  <a:gd name="connsiteX1" fmla="*/ 223837 w 1198562"/>
                  <a:gd name="connsiteY1" fmla="*/ 322262 h 374649"/>
                  <a:gd name="connsiteX2" fmla="*/ 4762 w 1198562"/>
                  <a:gd name="connsiteY2" fmla="*/ 141287 h 374649"/>
                  <a:gd name="connsiteX3" fmla="*/ 195262 w 1198562"/>
                  <a:gd name="connsiteY3" fmla="*/ 17462 h 374649"/>
                  <a:gd name="connsiteX4" fmla="*/ 995362 w 1198562"/>
                  <a:gd name="connsiteY4" fmla="*/ 36512 h 374649"/>
                  <a:gd name="connsiteX5" fmla="*/ 1157287 w 1198562"/>
                  <a:gd name="connsiteY5" fmla="*/ 179387 h 374649"/>
                  <a:gd name="connsiteX6" fmla="*/ 747712 w 1198562"/>
                  <a:gd name="connsiteY6" fmla="*/ 350837 h 374649"/>
                  <a:gd name="connsiteX0" fmla="*/ 904872 w 1172369"/>
                  <a:gd name="connsiteY0" fmla="*/ 312727 h 350835"/>
                  <a:gd name="connsiteX1" fmla="*/ 223837 w 1172369"/>
                  <a:gd name="connsiteY1" fmla="*/ 322262 h 350835"/>
                  <a:gd name="connsiteX2" fmla="*/ 4762 w 1172369"/>
                  <a:gd name="connsiteY2" fmla="*/ 141287 h 350835"/>
                  <a:gd name="connsiteX3" fmla="*/ 195262 w 1172369"/>
                  <a:gd name="connsiteY3" fmla="*/ 17462 h 350835"/>
                  <a:gd name="connsiteX4" fmla="*/ 995362 w 1172369"/>
                  <a:gd name="connsiteY4" fmla="*/ 36512 h 350835"/>
                  <a:gd name="connsiteX5" fmla="*/ 1157287 w 1172369"/>
                  <a:gd name="connsiteY5" fmla="*/ 179387 h 350835"/>
                  <a:gd name="connsiteX6" fmla="*/ 904872 w 1172369"/>
                  <a:gd name="connsiteY6" fmla="*/ 312727 h 350835"/>
                  <a:gd name="connsiteX0" fmla="*/ 904872 w 1216819"/>
                  <a:gd name="connsiteY0" fmla="*/ 314317 h 352425"/>
                  <a:gd name="connsiteX1" fmla="*/ 223837 w 1216819"/>
                  <a:gd name="connsiteY1" fmla="*/ 323852 h 352425"/>
                  <a:gd name="connsiteX2" fmla="*/ 4762 w 1216819"/>
                  <a:gd name="connsiteY2" fmla="*/ 142877 h 352425"/>
                  <a:gd name="connsiteX3" fmla="*/ 195262 w 1216819"/>
                  <a:gd name="connsiteY3" fmla="*/ 19052 h 352425"/>
                  <a:gd name="connsiteX4" fmla="*/ 547683 w 1216819"/>
                  <a:gd name="connsiteY4" fmla="*/ 28565 h 352425"/>
                  <a:gd name="connsiteX5" fmla="*/ 1157287 w 1216819"/>
                  <a:gd name="connsiteY5" fmla="*/ 180977 h 352425"/>
                  <a:gd name="connsiteX6" fmla="*/ 904872 w 1216819"/>
                  <a:gd name="connsiteY6" fmla="*/ 314317 h 352425"/>
                  <a:gd name="connsiteX0" fmla="*/ 904872 w 982659"/>
                  <a:gd name="connsiteY0" fmla="*/ 314317 h 352425"/>
                  <a:gd name="connsiteX1" fmla="*/ 223837 w 982659"/>
                  <a:gd name="connsiteY1" fmla="*/ 323852 h 352425"/>
                  <a:gd name="connsiteX2" fmla="*/ 4762 w 982659"/>
                  <a:gd name="connsiteY2" fmla="*/ 142877 h 352425"/>
                  <a:gd name="connsiteX3" fmla="*/ 195262 w 982659"/>
                  <a:gd name="connsiteY3" fmla="*/ 19052 h 352425"/>
                  <a:gd name="connsiteX4" fmla="*/ 547683 w 982659"/>
                  <a:gd name="connsiteY4" fmla="*/ 28565 h 352425"/>
                  <a:gd name="connsiteX5" fmla="*/ 690559 w 982659"/>
                  <a:gd name="connsiteY5" fmla="*/ 171441 h 352425"/>
                  <a:gd name="connsiteX6" fmla="*/ 904872 w 982659"/>
                  <a:gd name="connsiteY6" fmla="*/ 314317 h 352425"/>
                  <a:gd name="connsiteX0" fmla="*/ 547683 w 690559"/>
                  <a:gd name="connsiteY0" fmla="*/ 314317 h 352425"/>
                  <a:gd name="connsiteX1" fmla="*/ 223837 w 690559"/>
                  <a:gd name="connsiteY1" fmla="*/ 323852 h 352425"/>
                  <a:gd name="connsiteX2" fmla="*/ 4762 w 690559"/>
                  <a:gd name="connsiteY2" fmla="*/ 142877 h 352425"/>
                  <a:gd name="connsiteX3" fmla="*/ 195262 w 690559"/>
                  <a:gd name="connsiteY3" fmla="*/ 19052 h 352425"/>
                  <a:gd name="connsiteX4" fmla="*/ 547683 w 690559"/>
                  <a:gd name="connsiteY4" fmla="*/ 28565 h 352425"/>
                  <a:gd name="connsiteX5" fmla="*/ 690559 w 690559"/>
                  <a:gd name="connsiteY5" fmla="*/ 171441 h 352425"/>
                  <a:gd name="connsiteX6" fmla="*/ 547683 w 690559"/>
                  <a:gd name="connsiteY6" fmla="*/ 314317 h 352425"/>
                  <a:gd name="connsiteX0" fmla="*/ 547683 w 987422"/>
                  <a:gd name="connsiteY0" fmla="*/ 307171 h 345279"/>
                  <a:gd name="connsiteX1" fmla="*/ 223837 w 987422"/>
                  <a:gd name="connsiteY1" fmla="*/ 316706 h 345279"/>
                  <a:gd name="connsiteX2" fmla="*/ 4762 w 987422"/>
                  <a:gd name="connsiteY2" fmla="*/ 135731 h 345279"/>
                  <a:gd name="connsiteX3" fmla="*/ 195262 w 987422"/>
                  <a:gd name="connsiteY3" fmla="*/ 11906 h 345279"/>
                  <a:gd name="connsiteX4" fmla="*/ 904873 w 987422"/>
                  <a:gd name="connsiteY4" fmla="*/ 64292 h 345279"/>
                  <a:gd name="connsiteX5" fmla="*/ 690559 w 987422"/>
                  <a:gd name="connsiteY5" fmla="*/ 164295 h 345279"/>
                  <a:gd name="connsiteX6" fmla="*/ 547683 w 987422"/>
                  <a:gd name="connsiteY6" fmla="*/ 307171 h 345279"/>
                  <a:gd name="connsiteX0" fmla="*/ 547683 w 1035842"/>
                  <a:gd name="connsiteY0" fmla="*/ 307171 h 345279"/>
                  <a:gd name="connsiteX1" fmla="*/ 223837 w 1035842"/>
                  <a:gd name="connsiteY1" fmla="*/ 316706 h 345279"/>
                  <a:gd name="connsiteX2" fmla="*/ 4762 w 1035842"/>
                  <a:gd name="connsiteY2" fmla="*/ 135731 h 345279"/>
                  <a:gd name="connsiteX3" fmla="*/ 195262 w 1035842"/>
                  <a:gd name="connsiteY3" fmla="*/ 11906 h 345279"/>
                  <a:gd name="connsiteX4" fmla="*/ 904873 w 1035842"/>
                  <a:gd name="connsiteY4" fmla="*/ 64292 h 345279"/>
                  <a:gd name="connsiteX5" fmla="*/ 976310 w 1035842"/>
                  <a:gd name="connsiteY5" fmla="*/ 207168 h 345279"/>
                  <a:gd name="connsiteX6" fmla="*/ 547683 w 1035842"/>
                  <a:gd name="connsiteY6" fmla="*/ 307171 h 345279"/>
                  <a:gd name="connsiteX0" fmla="*/ 833434 w 1035048"/>
                  <a:gd name="connsiteY0" fmla="*/ 278606 h 340518"/>
                  <a:gd name="connsiteX1" fmla="*/ 223837 w 1035048"/>
                  <a:gd name="connsiteY1" fmla="*/ 316706 h 340518"/>
                  <a:gd name="connsiteX2" fmla="*/ 4762 w 1035048"/>
                  <a:gd name="connsiteY2" fmla="*/ 135731 h 340518"/>
                  <a:gd name="connsiteX3" fmla="*/ 195262 w 1035048"/>
                  <a:gd name="connsiteY3" fmla="*/ 11906 h 340518"/>
                  <a:gd name="connsiteX4" fmla="*/ 904873 w 1035048"/>
                  <a:gd name="connsiteY4" fmla="*/ 64292 h 340518"/>
                  <a:gd name="connsiteX5" fmla="*/ 976310 w 1035048"/>
                  <a:gd name="connsiteY5" fmla="*/ 207168 h 340518"/>
                  <a:gd name="connsiteX6" fmla="*/ 833434 w 1035048"/>
                  <a:gd name="connsiteY6" fmla="*/ 278606 h 3405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035048" h="340518">
                    <a:moveTo>
                      <a:pt x="833434" y="278606"/>
                    </a:moveTo>
                    <a:cubicBezTo>
                      <a:pt x="708022" y="296862"/>
                      <a:pt x="361949" y="340518"/>
                      <a:pt x="223837" y="316706"/>
                    </a:cubicBezTo>
                    <a:cubicBezTo>
                      <a:pt x="85725" y="292894"/>
                      <a:pt x="9524" y="186531"/>
                      <a:pt x="4762" y="135731"/>
                    </a:cubicBezTo>
                    <a:cubicBezTo>
                      <a:pt x="0" y="84931"/>
                      <a:pt x="45244" y="23812"/>
                      <a:pt x="195262" y="11906"/>
                    </a:cubicBezTo>
                    <a:cubicBezTo>
                      <a:pt x="345280" y="0"/>
                      <a:pt x="774698" y="31748"/>
                      <a:pt x="904873" y="64292"/>
                    </a:cubicBezTo>
                    <a:cubicBezTo>
                      <a:pt x="1035048" y="96836"/>
                      <a:pt x="988217" y="171449"/>
                      <a:pt x="976310" y="207168"/>
                    </a:cubicBezTo>
                    <a:cubicBezTo>
                      <a:pt x="964404" y="242887"/>
                      <a:pt x="958846" y="260350"/>
                      <a:pt x="833434" y="278606"/>
                    </a:cubicBezTo>
                    <a:close/>
                  </a:path>
                </a:pathLst>
              </a:custGeom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454" name="フリーフォーム 453"/>
              <p:cNvSpPr/>
              <p:nvPr/>
            </p:nvSpPr>
            <p:spPr>
              <a:xfrm>
                <a:off x="5677702" y="-1187095"/>
                <a:ext cx="1343829" cy="703664"/>
              </a:xfrm>
              <a:custGeom>
                <a:avLst/>
                <a:gdLst>
                  <a:gd name="connsiteX0" fmla="*/ 747712 w 1160462"/>
                  <a:gd name="connsiteY0" fmla="*/ 350837 h 357187"/>
                  <a:gd name="connsiteX1" fmla="*/ 223837 w 1160462"/>
                  <a:gd name="connsiteY1" fmla="*/ 322262 h 357187"/>
                  <a:gd name="connsiteX2" fmla="*/ 4762 w 1160462"/>
                  <a:gd name="connsiteY2" fmla="*/ 141287 h 357187"/>
                  <a:gd name="connsiteX3" fmla="*/ 195262 w 1160462"/>
                  <a:gd name="connsiteY3" fmla="*/ 17462 h 357187"/>
                  <a:gd name="connsiteX4" fmla="*/ 995362 w 1160462"/>
                  <a:gd name="connsiteY4" fmla="*/ 36512 h 357187"/>
                  <a:gd name="connsiteX5" fmla="*/ 1157287 w 1160462"/>
                  <a:gd name="connsiteY5" fmla="*/ 179387 h 357187"/>
                  <a:gd name="connsiteX6" fmla="*/ 976312 w 1160462"/>
                  <a:gd name="connsiteY6" fmla="*/ 331787 h 357187"/>
                  <a:gd name="connsiteX0" fmla="*/ 747712 w 1160462"/>
                  <a:gd name="connsiteY0" fmla="*/ 350837 h 357187"/>
                  <a:gd name="connsiteX1" fmla="*/ 223837 w 1160462"/>
                  <a:gd name="connsiteY1" fmla="*/ 322262 h 357187"/>
                  <a:gd name="connsiteX2" fmla="*/ 4762 w 1160462"/>
                  <a:gd name="connsiteY2" fmla="*/ 141287 h 357187"/>
                  <a:gd name="connsiteX3" fmla="*/ 195262 w 1160462"/>
                  <a:gd name="connsiteY3" fmla="*/ 17462 h 357187"/>
                  <a:gd name="connsiteX4" fmla="*/ 995362 w 1160462"/>
                  <a:gd name="connsiteY4" fmla="*/ 36512 h 357187"/>
                  <a:gd name="connsiteX5" fmla="*/ 1157287 w 1160462"/>
                  <a:gd name="connsiteY5" fmla="*/ 179387 h 357187"/>
                  <a:gd name="connsiteX6" fmla="*/ 976312 w 1160462"/>
                  <a:gd name="connsiteY6" fmla="*/ 331787 h 357187"/>
                  <a:gd name="connsiteX7" fmla="*/ 747712 w 1160462"/>
                  <a:gd name="connsiteY7" fmla="*/ 350837 h 357187"/>
                  <a:gd name="connsiteX0" fmla="*/ 747712 w 1160462"/>
                  <a:gd name="connsiteY0" fmla="*/ 350837 h 383381"/>
                  <a:gd name="connsiteX1" fmla="*/ 223837 w 1160462"/>
                  <a:gd name="connsiteY1" fmla="*/ 322262 h 383381"/>
                  <a:gd name="connsiteX2" fmla="*/ 4762 w 1160462"/>
                  <a:gd name="connsiteY2" fmla="*/ 141287 h 383381"/>
                  <a:gd name="connsiteX3" fmla="*/ 195262 w 1160462"/>
                  <a:gd name="connsiteY3" fmla="*/ 17462 h 383381"/>
                  <a:gd name="connsiteX4" fmla="*/ 995362 w 1160462"/>
                  <a:gd name="connsiteY4" fmla="*/ 36512 h 383381"/>
                  <a:gd name="connsiteX5" fmla="*/ 1157287 w 1160462"/>
                  <a:gd name="connsiteY5" fmla="*/ 179387 h 383381"/>
                  <a:gd name="connsiteX6" fmla="*/ 976312 w 1160462"/>
                  <a:gd name="connsiteY6" fmla="*/ 331787 h 383381"/>
                  <a:gd name="connsiteX7" fmla="*/ 747712 w 1160462"/>
                  <a:gd name="connsiteY7" fmla="*/ 350837 h 383381"/>
                  <a:gd name="connsiteX0" fmla="*/ 747712 w 1160462"/>
                  <a:gd name="connsiteY0" fmla="*/ 350837 h 383381"/>
                  <a:gd name="connsiteX1" fmla="*/ 223837 w 1160462"/>
                  <a:gd name="connsiteY1" fmla="*/ 322262 h 383381"/>
                  <a:gd name="connsiteX2" fmla="*/ 4762 w 1160462"/>
                  <a:gd name="connsiteY2" fmla="*/ 141287 h 383381"/>
                  <a:gd name="connsiteX3" fmla="*/ 195262 w 1160462"/>
                  <a:gd name="connsiteY3" fmla="*/ 17462 h 383381"/>
                  <a:gd name="connsiteX4" fmla="*/ 995362 w 1160462"/>
                  <a:gd name="connsiteY4" fmla="*/ 36512 h 383381"/>
                  <a:gd name="connsiteX5" fmla="*/ 1157287 w 1160462"/>
                  <a:gd name="connsiteY5" fmla="*/ 179387 h 383381"/>
                  <a:gd name="connsiteX6" fmla="*/ 976312 w 1160462"/>
                  <a:gd name="connsiteY6" fmla="*/ 331787 h 383381"/>
                  <a:gd name="connsiteX7" fmla="*/ 747712 w 1160462"/>
                  <a:gd name="connsiteY7" fmla="*/ 350837 h 383381"/>
                  <a:gd name="connsiteX0" fmla="*/ 747712 w 1198562"/>
                  <a:gd name="connsiteY0" fmla="*/ 350837 h 374649"/>
                  <a:gd name="connsiteX1" fmla="*/ 223837 w 1198562"/>
                  <a:gd name="connsiteY1" fmla="*/ 322262 h 374649"/>
                  <a:gd name="connsiteX2" fmla="*/ 4762 w 1198562"/>
                  <a:gd name="connsiteY2" fmla="*/ 141287 h 374649"/>
                  <a:gd name="connsiteX3" fmla="*/ 195262 w 1198562"/>
                  <a:gd name="connsiteY3" fmla="*/ 17462 h 374649"/>
                  <a:gd name="connsiteX4" fmla="*/ 995362 w 1198562"/>
                  <a:gd name="connsiteY4" fmla="*/ 36512 h 374649"/>
                  <a:gd name="connsiteX5" fmla="*/ 1157287 w 1198562"/>
                  <a:gd name="connsiteY5" fmla="*/ 179387 h 374649"/>
                  <a:gd name="connsiteX6" fmla="*/ 747712 w 1198562"/>
                  <a:gd name="connsiteY6" fmla="*/ 350837 h 374649"/>
                  <a:gd name="connsiteX0" fmla="*/ 904872 w 1172369"/>
                  <a:gd name="connsiteY0" fmla="*/ 312727 h 350835"/>
                  <a:gd name="connsiteX1" fmla="*/ 223837 w 1172369"/>
                  <a:gd name="connsiteY1" fmla="*/ 322262 h 350835"/>
                  <a:gd name="connsiteX2" fmla="*/ 4762 w 1172369"/>
                  <a:gd name="connsiteY2" fmla="*/ 141287 h 350835"/>
                  <a:gd name="connsiteX3" fmla="*/ 195262 w 1172369"/>
                  <a:gd name="connsiteY3" fmla="*/ 17462 h 350835"/>
                  <a:gd name="connsiteX4" fmla="*/ 995362 w 1172369"/>
                  <a:gd name="connsiteY4" fmla="*/ 36512 h 350835"/>
                  <a:gd name="connsiteX5" fmla="*/ 1157287 w 1172369"/>
                  <a:gd name="connsiteY5" fmla="*/ 179387 h 350835"/>
                  <a:gd name="connsiteX6" fmla="*/ 904872 w 1172369"/>
                  <a:gd name="connsiteY6" fmla="*/ 312727 h 350835"/>
                  <a:gd name="connsiteX0" fmla="*/ 904872 w 1216819"/>
                  <a:gd name="connsiteY0" fmla="*/ 314317 h 352425"/>
                  <a:gd name="connsiteX1" fmla="*/ 223837 w 1216819"/>
                  <a:gd name="connsiteY1" fmla="*/ 323852 h 352425"/>
                  <a:gd name="connsiteX2" fmla="*/ 4762 w 1216819"/>
                  <a:gd name="connsiteY2" fmla="*/ 142877 h 352425"/>
                  <a:gd name="connsiteX3" fmla="*/ 195262 w 1216819"/>
                  <a:gd name="connsiteY3" fmla="*/ 19052 h 352425"/>
                  <a:gd name="connsiteX4" fmla="*/ 547683 w 1216819"/>
                  <a:gd name="connsiteY4" fmla="*/ 28565 h 352425"/>
                  <a:gd name="connsiteX5" fmla="*/ 1157287 w 1216819"/>
                  <a:gd name="connsiteY5" fmla="*/ 180977 h 352425"/>
                  <a:gd name="connsiteX6" fmla="*/ 904872 w 1216819"/>
                  <a:gd name="connsiteY6" fmla="*/ 314317 h 352425"/>
                  <a:gd name="connsiteX0" fmla="*/ 904872 w 982659"/>
                  <a:gd name="connsiteY0" fmla="*/ 314317 h 352425"/>
                  <a:gd name="connsiteX1" fmla="*/ 223837 w 982659"/>
                  <a:gd name="connsiteY1" fmla="*/ 323852 h 352425"/>
                  <a:gd name="connsiteX2" fmla="*/ 4762 w 982659"/>
                  <a:gd name="connsiteY2" fmla="*/ 142877 h 352425"/>
                  <a:gd name="connsiteX3" fmla="*/ 195262 w 982659"/>
                  <a:gd name="connsiteY3" fmla="*/ 19052 h 352425"/>
                  <a:gd name="connsiteX4" fmla="*/ 547683 w 982659"/>
                  <a:gd name="connsiteY4" fmla="*/ 28565 h 352425"/>
                  <a:gd name="connsiteX5" fmla="*/ 690559 w 982659"/>
                  <a:gd name="connsiteY5" fmla="*/ 171441 h 352425"/>
                  <a:gd name="connsiteX6" fmla="*/ 904872 w 982659"/>
                  <a:gd name="connsiteY6" fmla="*/ 314317 h 352425"/>
                  <a:gd name="connsiteX0" fmla="*/ 547683 w 690559"/>
                  <a:gd name="connsiteY0" fmla="*/ 314317 h 352425"/>
                  <a:gd name="connsiteX1" fmla="*/ 223837 w 690559"/>
                  <a:gd name="connsiteY1" fmla="*/ 323852 h 352425"/>
                  <a:gd name="connsiteX2" fmla="*/ 4762 w 690559"/>
                  <a:gd name="connsiteY2" fmla="*/ 142877 h 352425"/>
                  <a:gd name="connsiteX3" fmla="*/ 195262 w 690559"/>
                  <a:gd name="connsiteY3" fmla="*/ 19052 h 352425"/>
                  <a:gd name="connsiteX4" fmla="*/ 547683 w 690559"/>
                  <a:gd name="connsiteY4" fmla="*/ 28565 h 352425"/>
                  <a:gd name="connsiteX5" fmla="*/ 690559 w 690559"/>
                  <a:gd name="connsiteY5" fmla="*/ 171441 h 352425"/>
                  <a:gd name="connsiteX6" fmla="*/ 547683 w 690559"/>
                  <a:gd name="connsiteY6" fmla="*/ 314317 h 352425"/>
                  <a:gd name="connsiteX0" fmla="*/ 547683 w 1071570"/>
                  <a:gd name="connsiteY0" fmla="*/ 318296 h 356404"/>
                  <a:gd name="connsiteX1" fmla="*/ 223837 w 1071570"/>
                  <a:gd name="connsiteY1" fmla="*/ 327831 h 356404"/>
                  <a:gd name="connsiteX2" fmla="*/ 4762 w 1071570"/>
                  <a:gd name="connsiteY2" fmla="*/ 146856 h 356404"/>
                  <a:gd name="connsiteX3" fmla="*/ 195262 w 1071570"/>
                  <a:gd name="connsiteY3" fmla="*/ 23031 h 356404"/>
                  <a:gd name="connsiteX4" fmla="*/ 547683 w 1071570"/>
                  <a:gd name="connsiteY4" fmla="*/ 32544 h 356404"/>
                  <a:gd name="connsiteX5" fmla="*/ 1071570 w 1071570"/>
                  <a:gd name="connsiteY5" fmla="*/ 218293 h 356404"/>
                  <a:gd name="connsiteX6" fmla="*/ 547683 w 1071570"/>
                  <a:gd name="connsiteY6" fmla="*/ 318296 h 356404"/>
                  <a:gd name="connsiteX0" fmla="*/ 547683 w 1123165"/>
                  <a:gd name="connsiteY0" fmla="*/ 307171 h 345279"/>
                  <a:gd name="connsiteX1" fmla="*/ 223837 w 1123165"/>
                  <a:gd name="connsiteY1" fmla="*/ 316706 h 345279"/>
                  <a:gd name="connsiteX2" fmla="*/ 4762 w 1123165"/>
                  <a:gd name="connsiteY2" fmla="*/ 135731 h 345279"/>
                  <a:gd name="connsiteX3" fmla="*/ 195262 w 1123165"/>
                  <a:gd name="connsiteY3" fmla="*/ 11906 h 345279"/>
                  <a:gd name="connsiteX4" fmla="*/ 857255 w 1123165"/>
                  <a:gd name="connsiteY4" fmla="*/ 64292 h 345279"/>
                  <a:gd name="connsiteX5" fmla="*/ 1071570 w 1123165"/>
                  <a:gd name="connsiteY5" fmla="*/ 207168 h 345279"/>
                  <a:gd name="connsiteX6" fmla="*/ 547683 w 1123165"/>
                  <a:gd name="connsiteY6" fmla="*/ 307171 h 345279"/>
                  <a:gd name="connsiteX0" fmla="*/ 928693 w 1083476"/>
                  <a:gd name="connsiteY0" fmla="*/ 350044 h 368300"/>
                  <a:gd name="connsiteX1" fmla="*/ 223837 w 1083476"/>
                  <a:gd name="connsiteY1" fmla="*/ 316706 h 368300"/>
                  <a:gd name="connsiteX2" fmla="*/ 4762 w 1083476"/>
                  <a:gd name="connsiteY2" fmla="*/ 135731 h 368300"/>
                  <a:gd name="connsiteX3" fmla="*/ 195262 w 1083476"/>
                  <a:gd name="connsiteY3" fmla="*/ 11906 h 368300"/>
                  <a:gd name="connsiteX4" fmla="*/ 857255 w 1083476"/>
                  <a:gd name="connsiteY4" fmla="*/ 64292 h 368300"/>
                  <a:gd name="connsiteX5" fmla="*/ 1071570 w 1083476"/>
                  <a:gd name="connsiteY5" fmla="*/ 207168 h 368300"/>
                  <a:gd name="connsiteX6" fmla="*/ 928693 w 1083476"/>
                  <a:gd name="connsiteY6" fmla="*/ 350044 h 368300"/>
                  <a:gd name="connsiteX0" fmla="*/ 928693 w 1083476"/>
                  <a:gd name="connsiteY0" fmla="*/ 278605 h 340518"/>
                  <a:gd name="connsiteX1" fmla="*/ 223837 w 1083476"/>
                  <a:gd name="connsiteY1" fmla="*/ 316706 h 340518"/>
                  <a:gd name="connsiteX2" fmla="*/ 4762 w 1083476"/>
                  <a:gd name="connsiteY2" fmla="*/ 135731 h 340518"/>
                  <a:gd name="connsiteX3" fmla="*/ 195262 w 1083476"/>
                  <a:gd name="connsiteY3" fmla="*/ 11906 h 340518"/>
                  <a:gd name="connsiteX4" fmla="*/ 857255 w 1083476"/>
                  <a:gd name="connsiteY4" fmla="*/ 64292 h 340518"/>
                  <a:gd name="connsiteX5" fmla="*/ 1071570 w 1083476"/>
                  <a:gd name="connsiteY5" fmla="*/ 207168 h 340518"/>
                  <a:gd name="connsiteX6" fmla="*/ 928693 w 1083476"/>
                  <a:gd name="connsiteY6" fmla="*/ 278605 h 340518"/>
                  <a:gd name="connsiteX0" fmla="*/ 928693 w 1083475"/>
                  <a:gd name="connsiteY0" fmla="*/ 278605 h 340518"/>
                  <a:gd name="connsiteX1" fmla="*/ 223837 w 1083475"/>
                  <a:gd name="connsiteY1" fmla="*/ 316706 h 340518"/>
                  <a:gd name="connsiteX2" fmla="*/ 4762 w 1083475"/>
                  <a:gd name="connsiteY2" fmla="*/ 135731 h 340518"/>
                  <a:gd name="connsiteX3" fmla="*/ 195262 w 1083475"/>
                  <a:gd name="connsiteY3" fmla="*/ 11906 h 340518"/>
                  <a:gd name="connsiteX4" fmla="*/ 857255 w 1083475"/>
                  <a:gd name="connsiteY4" fmla="*/ 64292 h 340518"/>
                  <a:gd name="connsiteX5" fmla="*/ 1071569 w 1083475"/>
                  <a:gd name="connsiteY5" fmla="*/ 135729 h 340518"/>
                  <a:gd name="connsiteX6" fmla="*/ 928693 w 1083475"/>
                  <a:gd name="connsiteY6" fmla="*/ 278605 h 340518"/>
                  <a:gd name="connsiteX0" fmla="*/ 928693 w 1046169"/>
                  <a:gd name="connsiteY0" fmla="*/ 278605 h 340518"/>
                  <a:gd name="connsiteX1" fmla="*/ 223837 w 1046169"/>
                  <a:gd name="connsiteY1" fmla="*/ 316706 h 340518"/>
                  <a:gd name="connsiteX2" fmla="*/ 4762 w 1046169"/>
                  <a:gd name="connsiteY2" fmla="*/ 135731 h 340518"/>
                  <a:gd name="connsiteX3" fmla="*/ 195262 w 1046169"/>
                  <a:gd name="connsiteY3" fmla="*/ 11906 h 340518"/>
                  <a:gd name="connsiteX4" fmla="*/ 857255 w 1046169"/>
                  <a:gd name="connsiteY4" fmla="*/ 64292 h 340518"/>
                  <a:gd name="connsiteX5" fmla="*/ 928694 w 1046169"/>
                  <a:gd name="connsiteY5" fmla="*/ 135729 h 340518"/>
                  <a:gd name="connsiteX6" fmla="*/ 928693 w 1046169"/>
                  <a:gd name="connsiteY6" fmla="*/ 278605 h 340518"/>
                  <a:gd name="connsiteX0" fmla="*/ 928693 w 1046169"/>
                  <a:gd name="connsiteY0" fmla="*/ 306389 h 368302"/>
                  <a:gd name="connsiteX1" fmla="*/ 223837 w 1046169"/>
                  <a:gd name="connsiteY1" fmla="*/ 344490 h 368302"/>
                  <a:gd name="connsiteX2" fmla="*/ 4762 w 1046169"/>
                  <a:gd name="connsiteY2" fmla="*/ 163515 h 368302"/>
                  <a:gd name="connsiteX3" fmla="*/ 195262 w 1046169"/>
                  <a:gd name="connsiteY3" fmla="*/ 39690 h 368302"/>
                  <a:gd name="connsiteX4" fmla="*/ 714380 w 1046169"/>
                  <a:gd name="connsiteY4" fmla="*/ 20637 h 368302"/>
                  <a:gd name="connsiteX5" fmla="*/ 928694 w 1046169"/>
                  <a:gd name="connsiteY5" fmla="*/ 163513 h 368302"/>
                  <a:gd name="connsiteX6" fmla="*/ 928693 w 1046169"/>
                  <a:gd name="connsiteY6" fmla="*/ 306389 h 368302"/>
                  <a:gd name="connsiteX0" fmla="*/ 928693 w 1046169"/>
                  <a:gd name="connsiteY0" fmla="*/ 306389 h 368302"/>
                  <a:gd name="connsiteX1" fmla="*/ 223837 w 1046169"/>
                  <a:gd name="connsiteY1" fmla="*/ 344490 h 368302"/>
                  <a:gd name="connsiteX2" fmla="*/ 4762 w 1046169"/>
                  <a:gd name="connsiteY2" fmla="*/ 163515 h 368302"/>
                  <a:gd name="connsiteX3" fmla="*/ 195262 w 1046169"/>
                  <a:gd name="connsiteY3" fmla="*/ 39690 h 368302"/>
                  <a:gd name="connsiteX4" fmla="*/ 714380 w 1046169"/>
                  <a:gd name="connsiteY4" fmla="*/ 20637 h 368302"/>
                  <a:gd name="connsiteX5" fmla="*/ 928694 w 1046169"/>
                  <a:gd name="connsiteY5" fmla="*/ 163513 h 368302"/>
                  <a:gd name="connsiteX6" fmla="*/ 928693 w 1046169"/>
                  <a:gd name="connsiteY6" fmla="*/ 306389 h 368302"/>
                  <a:gd name="connsiteX0" fmla="*/ 928693 w 1046169"/>
                  <a:gd name="connsiteY0" fmla="*/ 306389 h 368302"/>
                  <a:gd name="connsiteX1" fmla="*/ 223837 w 1046169"/>
                  <a:gd name="connsiteY1" fmla="*/ 344490 h 368302"/>
                  <a:gd name="connsiteX2" fmla="*/ 4762 w 1046169"/>
                  <a:gd name="connsiteY2" fmla="*/ 163515 h 368302"/>
                  <a:gd name="connsiteX3" fmla="*/ 195262 w 1046169"/>
                  <a:gd name="connsiteY3" fmla="*/ 39690 h 368302"/>
                  <a:gd name="connsiteX4" fmla="*/ 714380 w 1046169"/>
                  <a:gd name="connsiteY4" fmla="*/ 20637 h 368302"/>
                  <a:gd name="connsiteX5" fmla="*/ 928694 w 1046169"/>
                  <a:gd name="connsiteY5" fmla="*/ 163513 h 368302"/>
                  <a:gd name="connsiteX6" fmla="*/ 928693 w 1046169"/>
                  <a:gd name="connsiteY6" fmla="*/ 306389 h 368302"/>
                  <a:gd name="connsiteX0" fmla="*/ 928693 w 1046169"/>
                  <a:gd name="connsiteY0" fmla="*/ 278606 h 340519"/>
                  <a:gd name="connsiteX1" fmla="*/ 223837 w 1046169"/>
                  <a:gd name="connsiteY1" fmla="*/ 316707 h 340519"/>
                  <a:gd name="connsiteX2" fmla="*/ 4762 w 1046169"/>
                  <a:gd name="connsiteY2" fmla="*/ 135732 h 340519"/>
                  <a:gd name="connsiteX3" fmla="*/ 195262 w 1046169"/>
                  <a:gd name="connsiteY3" fmla="*/ 11907 h 340519"/>
                  <a:gd name="connsiteX4" fmla="*/ 714380 w 1046169"/>
                  <a:gd name="connsiteY4" fmla="*/ 64292 h 340519"/>
                  <a:gd name="connsiteX5" fmla="*/ 928694 w 1046169"/>
                  <a:gd name="connsiteY5" fmla="*/ 135730 h 340519"/>
                  <a:gd name="connsiteX6" fmla="*/ 928693 w 1046169"/>
                  <a:gd name="connsiteY6" fmla="*/ 278606 h 340519"/>
                  <a:gd name="connsiteX0" fmla="*/ 1214446 w 1331922"/>
                  <a:gd name="connsiteY0" fmla="*/ 642942 h 673105"/>
                  <a:gd name="connsiteX1" fmla="*/ 223837 w 1331922"/>
                  <a:gd name="connsiteY1" fmla="*/ 316707 h 673105"/>
                  <a:gd name="connsiteX2" fmla="*/ 4762 w 1331922"/>
                  <a:gd name="connsiteY2" fmla="*/ 135732 h 673105"/>
                  <a:gd name="connsiteX3" fmla="*/ 195262 w 1331922"/>
                  <a:gd name="connsiteY3" fmla="*/ 11907 h 673105"/>
                  <a:gd name="connsiteX4" fmla="*/ 714380 w 1331922"/>
                  <a:gd name="connsiteY4" fmla="*/ 64292 h 673105"/>
                  <a:gd name="connsiteX5" fmla="*/ 928694 w 1331922"/>
                  <a:gd name="connsiteY5" fmla="*/ 135730 h 673105"/>
                  <a:gd name="connsiteX6" fmla="*/ 1214446 w 1331922"/>
                  <a:gd name="connsiteY6" fmla="*/ 642942 h 673105"/>
                  <a:gd name="connsiteX0" fmla="*/ 1236672 w 1331923"/>
                  <a:gd name="connsiteY0" fmla="*/ 642942 h 715571"/>
                  <a:gd name="connsiteX1" fmla="*/ 379415 w 1331923"/>
                  <a:gd name="connsiteY1" fmla="*/ 571504 h 715571"/>
                  <a:gd name="connsiteX2" fmla="*/ 26988 w 1331923"/>
                  <a:gd name="connsiteY2" fmla="*/ 135732 h 715571"/>
                  <a:gd name="connsiteX3" fmla="*/ 217488 w 1331923"/>
                  <a:gd name="connsiteY3" fmla="*/ 11907 h 715571"/>
                  <a:gd name="connsiteX4" fmla="*/ 736606 w 1331923"/>
                  <a:gd name="connsiteY4" fmla="*/ 64292 h 715571"/>
                  <a:gd name="connsiteX5" fmla="*/ 950920 w 1331923"/>
                  <a:gd name="connsiteY5" fmla="*/ 135730 h 715571"/>
                  <a:gd name="connsiteX6" fmla="*/ 1236672 w 1331923"/>
                  <a:gd name="connsiteY6" fmla="*/ 642942 h 715571"/>
                  <a:gd name="connsiteX0" fmla="*/ 1236672 w 1296204"/>
                  <a:gd name="connsiteY0" fmla="*/ 683822 h 768357"/>
                  <a:gd name="connsiteX1" fmla="*/ 379415 w 1296204"/>
                  <a:gd name="connsiteY1" fmla="*/ 612384 h 768357"/>
                  <a:gd name="connsiteX2" fmla="*/ 26988 w 1296204"/>
                  <a:gd name="connsiteY2" fmla="*/ 176612 h 768357"/>
                  <a:gd name="connsiteX3" fmla="*/ 217488 w 1296204"/>
                  <a:gd name="connsiteY3" fmla="*/ 52787 h 768357"/>
                  <a:gd name="connsiteX4" fmla="*/ 736606 w 1296204"/>
                  <a:gd name="connsiteY4" fmla="*/ 105172 h 768357"/>
                  <a:gd name="connsiteX5" fmla="*/ 1236672 w 1296204"/>
                  <a:gd name="connsiteY5" fmla="*/ 683822 h 768357"/>
                  <a:gd name="connsiteX0" fmla="*/ 1236672 w 1343829"/>
                  <a:gd name="connsiteY0" fmla="*/ 644132 h 703664"/>
                  <a:gd name="connsiteX1" fmla="*/ 379415 w 1343829"/>
                  <a:gd name="connsiteY1" fmla="*/ 572694 h 703664"/>
                  <a:gd name="connsiteX2" fmla="*/ 26988 w 1343829"/>
                  <a:gd name="connsiteY2" fmla="*/ 136922 h 703664"/>
                  <a:gd name="connsiteX3" fmla="*/ 217488 w 1343829"/>
                  <a:gd name="connsiteY3" fmla="*/ 13097 h 703664"/>
                  <a:gd name="connsiteX4" fmla="*/ 1022358 w 1343829"/>
                  <a:gd name="connsiteY4" fmla="*/ 215504 h 703664"/>
                  <a:gd name="connsiteX5" fmla="*/ 1236672 w 1343829"/>
                  <a:gd name="connsiteY5" fmla="*/ 644132 h 7036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343829" h="703664">
                    <a:moveTo>
                      <a:pt x="1236672" y="644132"/>
                    </a:moveTo>
                    <a:cubicBezTo>
                      <a:pt x="1129515" y="703664"/>
                      <a:pt x="581029" y="657229"/>
                      <a:pt x="379415" y="572694"/>
                    </a:cubicBezTo>
                    <a:cubicBezTo>
                      <a:pt x="177801" y="488159"/>
                      <a:pt x="53976" y="230188"/>
                      <a:pt x="26988" y="136922"/>
                    </a:cubicBezTo>
                    <a:cubicBezTo>
                      <a:pt x="0" y="43656"/>
                      <a:pt x="51593" y="0"/>
                      <a:pt x="217488" y="13097"/>
                    </a:cubicBezTo>
                    <a:cubicBezTo>
                      <a:pt x="383383" y="26194"/>
                      <a:pt x="852494" y="110332"/>
                      <a:pt x="1022358" y="215504"/>
                    </a:cubicBezTo>
                    <a:cubicBezTo>
                      <a:pt x="1192222" y="320676"/>
                      <a:pt x="1343829" y="584600"/>
                      <a:pt x="1236672" y="644132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455" name="フリーフォーム 454"/>
              <p:cNvSpPr/>
              <p:nvPr/>
            </p:nvSpPr>
            <p:spPr>
              <a:xfrm>
                <a:off x="2872696" y="-3057578"/>
                <a:ext cx="641221" cy="352425"/>
              </a:xfrm>
              <a:custGeom>
                <a:avLst/>
                <a:gdLst>
                  <a:gd name="connsiteX0" fmla="*/ 747712 w 1160462"/>
                  <a:gd name="connsiteY0" fmla="*/ 350837 h 357187"/>
                  <a:gd name="connsiteX1" fmla="*/ 223837 w 1160462"/>
                  <a:gd name="connsiteY1" fmla="*/ 322262 h 357187"/>
                  <a:gd name="connsiteX2" fmla="*/ 4762 w 1160462"/>
                  <a:gd name="connsiteY2" fmla="*/ 141287 h 357187"/>
                  <a:gd name="connsiteX3" fmla="*/ 195262 w 1160462"/>
                  <a:gd name="connsiteY3" fmla="*/ 17462 h 357187"/>
                  <a:gd name="connsiteX4" fmla="*/ 995362 w 1160462"/>
                  <a:gd name="connsiteY4" fmla="*/ 36512 h 357187"/>
                  <a:gd name="connsiteX5" fmla="*/ 1157287 w 1160462"/>
                  <a:gd name="connsiteY5" fmla="*/ 179387 h 357187"/>
                  <a:gd name="connsiteX6" fmla="*/ 976312 w 1160462"/>
                  <a:gd name="connsiteY6" fmla="*/ 331787 h 357187"/>
                  <a:gd name="connsiteX0" fmla="*/ 747712 w 1160462"/>
                  <a:gd name="connsiteY0" fmla="*/ 350837 h 357187"/>
                  <a:gd name="connsiteX1" fmla="*/ 223837 w 1160462"/>
                  <a:gd name="connsiteY1" fmla="*/ 322262 h 357187"/>
                  <a:gd name="connsiteX2" fmla="*/ 4762 w 1160462"/>
                  <a:gd name="connsiteY2" fmla="*/ 141287 h 357187"/>
                  <a:gd name="connsiteX3" fmla="*/ 195262 w 1160462"/>
                  <a:gd name="connsiteY3" fmla="*/ 17462 h 357187"/>
                  <a:gd name="connsiteX4" fmla="*/ 995362 w 1160462"/>
                  <a:gd name="connsiteY4" fmla="*/ 36512 h 357187"/>
                  <a:gd name="connsiteX5" fmla="*/ 1157287 w 1160462"/>
                  <a:gd name="connsiteY5" fmla="*/ 179387 h 357187"/>
                  <a:gd name="connsiteX6" fmla="*/ 976312 w 1160462"/>
                  <a:gd name="connsiteY6" fmla="*/ 331787 h 357187"/>
                  <a:gd name="connsiteX7" fmla="*/ 747712 w 1160462"/>
                  <a:gd name="connsiteY7" fmla="*/ 350837 h 357187"/>
                  <a:gd name="connsiteX0" fmla="*/ 747712 w 1160462"/>
                  <a:gd name="connsiteY0" fmla="*/ 350837 h 383381"/>
                  <a:gd name="connsiteX1" fmla="*/ 223837 w 1160462"/>
                  <a:gd name="connsiteY1" fmla="*/ 322262 h 383381"/>
                  <a:gd name="connsiteX2" fmla="*/ 4762 w 1160462"/>
                  <a:gd name="connsiteY2" fmla="*/ 141287 h 383381"/>
                  <a:gd name="connsiteX3" fmla="*/ 195262 w 1160462"/>
                  <a:gd name="connsiteY3" fmla="*/ 17462 h 383381"/>
                  <a:gd name="connsiteX4" fmla="*/ 995362 w 1160462"/>
                  <a:gd name="connsiteY4" fmla="*/ 36512 h 383381"/>
                  <a:gd name="connsiteX5" fmla="*/ 1157287 w 1160462"/>
                  <a:gd name="connsiteY5" fmla="*/ 179387 h 383381"/>
                  <a:gd name="connsiteX6" fmla="*/ 976312 w 1160462"/>
                  <a:gd name="connsiteY6" fmla="*/ 331787 h 383381"/>
                  <a:gd name="connsiteX7" fmla="*/ 747712 w 1160462"/>
                  <a:gd name="connsiteY7" fmla="*/ 350837 h 383381"/>
                  <a:gd name="connsiteX0" fmla="*/ 747712 w 1160462"/>
                  <a:gd name="connsiteY0" fmla="*/ 350837 h 383381"/>
                  <a:gd name="connsiteX1" fmla="*/ 223837 w 1160462"/>
                  <a:gd name="connsiteY1" fmla="*/ 322262 h 383381"/>
                  <a:gd name="connsiteX2" fmla="*/ 4762 w 1160462"/>
                  <a:gd name="connsiteY2" fmla="*/ 141287 h 383381"/>
                  <a:gd name="connsiteX3" fmla="*/ 195262 w 1160462"/>
                  <a:gd name="connsiteY3" fmla="*/ 17462 h 383381"/>
                  <a:gd name="connsiteX4" fmla="*/ 995362 w 1160462"/>
                  <a:gd name="connsiteY4" fmla="*/ 36512 h 383381"/>
                  <a:gd name="connsiteX5" fmla="*/ 1157287 w 1160462"/>
                  <a:gd name="connsiteY5" fmla="*/ 179387 h 383381"/>
                  <a:gd name="connsiteX6" fmla="*/ 976312 w 1160462"/>
                  <a:gd name="connsiteY6" fmla="*/ 331787 h 383381"/>
                  <a:gd name="connsiteX7" fmla="*/ 747712 w 1160462"/>
                  <a:gd name="connsiteY7" fmla="*/ 350837 h 383381"/>
                  <a:gd name="connsiteX0" fmla="*/ 747712 w 1198562"/>
                  <a:gd name="connsiteY0" fmla="*/ 350837 h 374649"/>
                  <a:gd name="connsiteX1" fmla="*/ 223837 w 1198562"/>
                  <a:gd name="connsiteY1" fmla="*/ 322262 h 374649"/>
                  <a:gd name="connsiteX2" fmla="*/ 4762 w 1198562"/>
                  <a:gd name="connsiteY2" fmla="*/ 141287 h 374649"/>
                  <a:gd name="connsiteX3" fmla="*/ 195262 w 1198562"/>
                  <a:gd name="connsiteY3" fmla="*/ 17462 h 374649"/>
                  <a:gd name="connsiteX4" fmla="*/ 995362 w 1198562"/>
                  <a:gd name="connsiteY4" fmla="*/ 36512 h 374649"/>
                  <a:gd name="connsiteX5" fmla="*/ 1157287 w 1198562"/>
                  <a:gd name="connsiteY5" fmla="*/ 179387 h 374649"/>
                  <a:gd name="connsiteX6" fmla="*/ 747712 w 1198562"/>
                  <a:gd name="connsiteY6" fmla="*/ 350837 h 374649"/>
                  <a:gd name="connsiteX0" fmla="*/ 904872 w 1172369"/>
                  <a:gd name="connsiteY0" fmla="*/ 312727 h 350835"/>
                  <a:gd name="connsiteX1" fmla="*/ 223837 w 1172369"/>
                  <a:gd name="connsiteY1" fmla="*/ 322262 h 350835"/>
                  <a:gd name="connsiteX2" fmla="*/ 4762 w 1172369"/>
                  <a:gd name="connsiteY2" fmla="*/ 141287 h 350835"/>
                  <a:gd name="connsiteX3" fmla="*/ 195262 w 1172369"/>
                  <a:gd name="connsiteY3" fmla="*/ 17462 h 350835"/>
                  <a:gd name="connsiteX4" fmla="*/ 995362 w 1172369"/>
                  <a:gd name="connsiteY4" fmla="*/ 36512 h 350835"/>
                  <a:gd name="connsiteX5" fmla="*/ 1157287 w 1172369"/>
                  <a:gd name="connsiteY5" fmla="*/ 179387 h 350835"/>
                  <a:gd name="connsiteX6" fmla="*/ 904872 w 1172369"/>
                  <a:gd name="connsiteY6" fmla="*/ 312727 h 350835"/>
                  <a:gd name="connsiteX0" fmla="*/ 904872 w 1216819"/>
                  <a:gd name="connsiteY0" fmla="*/ 314317 h 352425"/>
                  <a:gd name="connsiteX1" fmla="*/ 223837 w 1216819"/>
                  <a:gd name="connsiteY1" fmla="*/ 323852 h 352425"/>
                  <a:gd name="connsiteX2" fmla="*/ 4762 w 1216819"/>
                  <a:gd name="connsiteY2" fmla="*/ 142877 h 352425"/>
                  <a:gd name="connsiteX3" fmla="*/ 195262 w 1216819"/>
                  <a:gd name="connsiteY3" fmla="*/ 19052 h 352425"/>
                  <a:gd name="connsiteX4" fmla="*/ 547683 w 1216819"/>
                  <a:gd name="connsiteY4" fmla="*/ 28565 h 352425"/>
                  <a:gd name="connsiteX5" fmla="*/ 1157287 w 1216819"/>
                  <a:gd name="connsiteY5" fmla="*/ 180977 h 352425"/>
                  <a:gd name="connsiteX6" fmla="*/ 904872 w 1216819"/>
                  <a:gd name="connsiteY6" fmla="*/ 314317 h 352425"/>
                  <a:gd name="connsiteX0" fmla="*/ 904872 w 982659"/>
                  <a:gd name="connsiteY0" fmla="*/ 314317 h 352425"/>
                  <a:gd name="connsiteX1" fmla="*/ 223837 w 982659"/>
                  <a:gd name="connsiteY1" fmla="*/ 323852 h 352425"/>
                  <a:gd name="connsiteX2" fmla="*/ 4762 w 982659"/>
                  <a:gd name="connsiteY2" fmla="*/ 142877 h 352425"/>
                  <a:gd name="connsiteX3" fmla="*/ 195262 w 982659"/>
                  <a:gd name="connsiteY3" fmla="*/ 19052 h 352425"/>
                  <a:gd name="connsiteX4" fmla="*/ 547683 w 982659"/>
                  <a:gd name="connsiteY4" fmla="*/ 28565 h 352425"/>
                  <a:gd name="connsiteX5" fmla="*/ 690559 w 982659"/>
                  <a:gd name="connsiteY5" fmla="*/ 171441 h 352425"/>
                  <a:gd name="connsiteX6" fmla="*/ 904872 w 982659"/>
                  <a:gd name="connsiteY6" fmla="*/ 314317 h 352425"/>
                  <a:gd name="connsiteX0" fmla="*/ 547683 w 690559"/>
                  <a:gd name="connsiteY0" fmla="*/ 314317 h 352425"/>
                  <a:gd name="connsiteX1" fmla="*/ 223837 w 690559"/>
                  <a:gd name="connsiteY1" fmla="*/ 323852 h 352425"/>
                  <a:gd name="connsiteX2" fmla="*/ 4762 w 690559"/>
                  <a:gd name="connsiteY2" fmla="*/ 142877 h 352425"/>
                  <a:gd name="connsiteX3" fmla="*/ 195262 w 690559"/>
                  <a:gd name="connsiteY3" fmla="*/ 19052 h 352425"/>
                  <a:gd name="connsiteX4" fmla="*/ 547683 w 690559"/>
                  <a:gd name="connsiteY4" fmla="*/ 28565 h 352425"/>
                  <a:gd name="connsiteX5" fmla="*/ 690559 w 690559"/>
                  <a:gd name="connsiteY5" fmla="*/ 171441 h 352425"/>
                  <a:gd name="connsiteX6" fmla="*/ 547683 w 690559"/>
                  <a:gd name="connsiteY6" fmla="*/ 314317 h 352425"/>
                  <a:gd name="connsiteX0" fmla="*/ 498345 w 641221"/>
                  <a:gd name="connsiteY0" fmla="*/ 314317 h 352425"/>
                  <a:gd name="connsiteX1" fmla="*/ 174499 w 641221"/>
                  <a:gd name="connsiteY1" fmla="*/ 323852 h 352425"/>
                  <a:gd name="connsiteX2" fmla="*/ 4762 w 641221"/>
                  <a:gd name="connsiteY2" fmla="*/ 142877 h 352425"/>
                  <a:gd name="connsiteX3" fmla="*/ 145924 w 641221"/>
                  <a:gd name="connsiteY3" fmla="*/ 19052 h 352425"/>
                  <a:gd name="connsiteX4" fmla="*/ 498345 w 641221"/>
                  <a:gd name="connsiteY4" fmla="*/ 28565 h 352425"/>
                  <a:gd name="connsiteX5" fmla="*/ 641221 w 641221"/>
                  <a:gd name="connsiteY5" fmla="*/ 171441 h 352425"/>
                  <a:gd name="connsiteX6" fmla="*/ 498345 w 641221"/>
                  <a:gd name="connsiteY6" fmla="*/ 314317 h 3524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641221" h="352425">
                    <a:moveTo>
                      <a:pt x="498345" y="314317"/>
                    </a:moveTo>
                    <a:cubicBezTo>
                      <a:pt x="420558" y="339719"/>
                      <a:pt x="256763" y="352425"/>
                      <a:pt x="174499" y="323852"/>
                    </a:cubicBezTo>
                    <a:cubicBezTo>
                      <a:pt x="92235" y="295279"/>
                      <a:pt x="9524" y="193677"/>
                      <a:pt x="4762" y="142877"/>
                    </a:cubicBezTo>
                    <a:cubicBezTo>
                      <a:pt x="0" y="92077"/>
                      <a:pt x="63660" y="38104"/>
                      <a:pt x="145924" y="19052"/>
                    </a:cubicBezTo>
                    <a:cubicBezTo>
                      <a:pt x="228188" y="0"/>
                      <a:pt x="415796" y="3167"/>
                      <a:pt x="498345" y="28565"/>
                    </a:cubicBezTo>
                    <a:cubicBezTo>
                      <a:pt x="580894" y="53963"/>
                      <a:pt x="641221" y="123816"/>
                      <a:pt x="641221" y="171441"/>
                    </a:cubicBezTo>
                    <a:cubicBezTo>
                      <a:pt x="641221" y="219066"/>
                      <a:pt x="576132" y="288915"/>
                      <a:pt x="498345" y="314317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456" name="フリーフォーム 455"/>
              <p:cNvSpPr/>
              <p:nvPr/>
            </p:nvSpPr>
            <p:spPr>
              <a:xfrm>
                <a:off x="5414176" y="-3464775"/>
                <a:ext cx="1046169" cy="340519"/>
              </a:xfrm>
              <a:custGeom>
                <a:avLst/>
                <a:gdLst>
                  <a:gd name="connsiteX0" fmla="*/ 747712 w 1160462"/>
                  <a:gd name="connsiteY0" fmla="*/ 350837 h 357187"/>
                  <a:gd name="connsiteX1" fmla="*/ 223837 w 1160462"/>
                  <a:gd name="connsiteY1" fmla="*/ 322262 h 357187"/>
                  <a:gd name="connsiteX2" fmla="*/ 4762 w 1160462"/>
                  <a:gd name="connsiteY2" fmla="*/ 141287 h 357187"/>
                  <a:gd name="connsiteX3" fmla="*/ 195262 w 1160462"/>
                  <a:gd name="connsiteY3" fmla="*/ 17462 h 357187"/>
                  <a:gd name="connsiteX4" fmla="*/ 995362 w 1160462"/>
                  <a:gd name="connsiteY4" fmla="*/ 36512 h 357187"/>
                  <a:gd name="connsiteX5" fmla="*/ 1157287 w 1160462"/>
                  <a:gd name="connsiteY5" fmla="*/ 179387 h 357187"/>
                  <a:gd name="connsiteX6" fmla="*/ 976312 w 1160462"/>
                  <a:gd name="connsiteY6" fmla="*/ 331787 h 357187"/>
                  <a:gd name="connsiteX0" fmla="*/ 747712 w 1160462"/>
                  <a:gd name="connsiteY0" fmla="*/ 350837 h 357187"/>
                  <a:gd name="connsiteX1" fmla="*/ 223837 w 1160462"/>
                  <a:gd name="connsiteY1" fmla="*/ 322262 h 357187"/>
                  <a:gd name="connsiteX2" fmla="*/ 4762 w 1160462"/>
                  <a:gd name="connsiteY2" fmla="*/ 141287 h 357187"/>
                  <a:gd name="connsiteX3" fmla="*/ 195262 w 1160462"/>
                  <a:gd name="connsiteY3" fmla="*/ 17462 h 357187"/>
                  <a:gd name="connsiteX4" fmla="*/ 995362 w 1160462"/>
                  <a:gd name="connsiteY4" fmla="*/ 36512 h 357187"/>
                  <a:gd name="connsiteX5" fmla="*/ 1157287 w 1160462"/>
                  <a:gd name="connsiteY5" fmla="*/ 179387 h 357187"/>
                  <a:gd name="connsiteX6" fmla="*/ 976312 w 1160462"/>
                  <a:gd name="connsiteY6" fmla="*/ 331787 h 357187"/>
                  <a:gd name="connsiteX7" fmla="*/ 747712 w 1160462"/>
                  <a:gd name="connsiteY7" fmla="*/ 350837 h 357187"/>
                  <a:gd name="connsiteX0" fmla="*/ 747712 w 1160462"/>
                  <a:gd name="connsiteY0" fmla="*/ 350837 h 383381"/>
                  <a:gd name="connsiteX1" fmla="*/ 223837 w 1160462"/>
                  <a:gd name="connsiteY1" fmla="*/ 322262 h 383381"/>
                  <a:gd name="connsiteX2" fmla="*/ 4762 w 1160462"/>
                  <a:gd name="connsiteY2" fmla="*/ 141287 h 383381"/>
                  <a:gd name="connsiteX3" fmla="*/ 195262 w 1160462"/>
                  <a:gd name="connsiteY3" fmla="*/ 17462 h 383381"/>
                  <a:gd name="connsiteX4" fmla="*/ 995362 w 1160462"/>
                  <a:gd name="connsiteY4" fmla="*/ 36512 h 383381"/>
                  <a:gd name="connsiteX5" fmla="*/ 1157287 w 1160462"/>
                  <a:gd name="connsiteY5" fmla="*/ 179387 h 383381"/>
                  <a:gd name="connsiteX6" fmla="*/ 976312 w 1160462"/>
                  <a:gd name="connsiteY6" fmla="*/ 331787 h 383381"/>
                  <a:gd name="connsiteX7" fmla="*/ 747712 w 1160462"/>
                  <a:gd name="connsiteY7" fmla="*/ 350837 h 383381"/>
                  <a:gd name="connsiteX0" fmla="*/ 747712 w 1160462"/>
                  <a:gd name="connsiteY0" fmla="*/ 350837 h 383381"/>
                  <a:gd name="connsiteX1" fmla="*/ 223837 w 1160462"/>
                  <a:gd name="connsiteY1" fmla="*/ 322262 h 383381"/>
                  <a:gd name="connsiteX2" fmla="*/ 4762 w 1160462"/>
                  <a:gd name="connsiteY2" fmla="*/ 141287 h 383381"/>
                  <a:gd name="connsiteX3" fmla="*/ 195262 w 1160462"/>
                  <a:gd name="connsiteY3" fmla="*/ 17462 h 383381"/>
                  <a:gd name="connsiteX4" fmla="*/ 995362 w 1160462"/>
                  <a:gd name="connsiteY4" fmla="*/ 36512 h 383381"/>
                  <a:gd name="connsiteX5" fmla="*/ 1157287 w 1160462"/>
                  <a:gd name="connsiteY5" fmla="*/ 179387 h 383381"/>
                  <a:gd name="connsiteX6" fmla="*/ 976312 w 1160462"/>
                  <a:gd name="connsiteY6" fmla="*/ 331787 h 383381"/>
                  <a:gd name="connsiteX7" fmla="*/ 747712 w 1160462"/>
                  <a:gd name="connsiteY7" fmla="*/ 350837 h 383381"/>
                  <a:gd name="connsiteX0" fmla="*/ 747712 w 1198562"/>
                  <a:gd name="connsiteY0" fmla="*/ 350837 h 374649"/>
                  <a:gd name="connsiteX1" fmla="*/ 223837 w 1198562"/>
                  <a:gd name="connsiteY1" fmla="*/ 322262 h 374649"/>
                  <a:gd name="connsiteX2" fmla="*/ 4762 w 1198562"/>
                  <a:gd name="connsiteY2" fmla="*/ 141287 h 374649"/>
                  <a:gd name="connsiteX3" fmla="*/ 195262 w 1198562"/>
                  <a:gd name="connsiteY3" fmla="*/ 17462 h 374649"/>
                  <a:gd name="connsiteX4" fmla="*/ 995362 w 1198562"/>
                  <a:gd name="connsiteY4" fmla="*/ 36512 h 374649"/>
                  <a:gd name="connsiteX5" fmla="*/ 1157287 w 1198562"/>
                  <a:gd name="connsiteY5" fmla="*/ 179387 h 374649"/>
                  <a:gd name="connsiteX6" fmla="*/ 747712 w 1198562"/>
                  <a:gd name="connsiteY6" fmla="*/ 350837 h 374649"/>
                  <a:gd name="connsiteX0" fmla="*/ 904872 w 1172369"/>
                  <a:gd name="connsiteY0" fmla="*/ 312727 h 350835"/>
                  <a:gd name="connsiteX1" fmla="*/ 223837 w 1172369"/>
                  <a:gd name="connsiteY1" fmla="*/ 322262 h 350835"/>
                  <a:gd name="connsiteX2" fmla="*/ 4762 w 1172369"/>
                  <a:gd name="connsiteY2" fmla="*/ 141287 h 350835"/>
                  <a:gd name="connsiteX3" fmla="*/ 195262 w 1172369"/>
                  <a:gd name="connsiteY3" fmla="*/ 17462 h 350835"/>
                  <a:gd name="connsiteX4" fmla="*/ 995362 w 1172369"/>
                  <a:gd name="connsiteY4" fmla="*/ 36512 h 350835"/>
                  <a:gd name="connsiteX5" fmla="*/ 1157287 w 1172369"/>
                  <a:gd name="connsiteY5" fmla="*/ 179387 h 350835"/>
                  <a:gd name="connsiteX6" fmla="*/ 904872 w 1172369"/>
                  <a:gd name="connsiteY6" fmla="*/ 312727 h 350835"/>
                  <a:gd name="connsiteX0" fmla="*/ 904872 w 1216819"/>
                  <a:gd name="connsiteY0" fmla="*/ 314317 h 352425"/>
                  <a:gd name="connsiteX1" fmla="*/ 223837 w 1216819"/>
                  <a:gd name="connsiteY1" fmla="*/ 323852 h 352425"/>
                  <a:gd name="connsiteX2" fmla="*/ 4762 w 1216819"/>
                  <a:gd name="connsiteY2" fmla="*/ 142877 h 352425"/>
                  <a:gd name="connsiteX3" fmla="*/ 195262 w 1216819"/>
                  <a:gd name="connsiteY3" fmla="*/ 19052 h 352425"/>
                  <a:gd name="connsiteX4" fmla="*/ 547683 w 1216819"/>
                  <a:gd name="connsiteY4" fmla="*/ 28565 h 352425"/>
                  <a:gd name="connsiteX5" fmla="*/ 1157287 w 1216819"/>
                  <a:gd name="connsiteY5" fmla="*/ 180977 h 352425"/>
                  <a:gd name="connsiteX6" fmla="*/ 904872 w 1216819"/>
                  <a:gd name="connsiteY6" fmla="*/ 314317 h 352425"/>
                  <a:gd name="connsiteX0" fmla="*/ 904872 w 982659"/>
                  <a:gd name="connsiteY0" fmla="*/ 314317 h 352425"/>
                  <a:gd name="connsiteX1" fmla="*/ 223837 w 982659"/>
                  <a:gd name="connsiteY1" fmla="*/ 323852 h 352425"/>
                  <a:gd name="connsiteX2" fmla="*/ 4762 w 982659"/>
                  <a:gd name="connsiteY2" fmla="*/ 142877 h 352425"/>
                  <a:gd name="connsiteX3" fmla="*/ 195262 w 982659"/>
                  <a:gd name="connsiteY3" fmla="*/ 19052 h 352425"/>
                  <a:gd name="connsiteX4" fmla="*/ 547683 w 982659"/>
                  <a:gd name="connsiteY4" fmla="*/ 28565 h 352425"/>
                  <a:gd name="connsiteX5" fmla="*/ 690559 w 982659"/>
                  <a:gd name="connsiteY5" fmla="*/ 171441 h 352425"/>
                  <a:gd name="connsiteX6" fmla="*/ 904872 w 982659"/>
                  <a:gd name="connsiteY6" fmla="*/ 314317 h 352425"/>
                  <a:gd name="connsiteX0" fmla="*/ 547683 w 690559"/>
                  <a:gd name="connsiteY0" fmla="*/ 314317 h 352425"/>
                  <a:gd name="connsiteX1" fmla="*/ 223837 w 690559"/>
                  <a:gd name="connsiteY1" fmla="*/ 323852 h 352425"/>
                  <a:gd name="connsiteX2" fmla="*/ 4762 w 690559"/>
                  <a:gd name="connsiteY2" fmla="*/ 142877 h 352425"/>
                  <a:gd name="connsiteX3" fmla="*/ 195262 w 690559"/>
                  <a:gd name="connsiteY3" fmla="*/ 19052 h 352425"/>
                  <a:gd name="connsiteX4" fmla="*/ 547683 w 690559"/>
                  <a:gd name="connsiteY4" fmla="*/ 28565 h 352425"/>
                  <a:gd name="connsiteX5" fmla="*/ 690559 w 690559"/>
                  <a:gd name="connsiteY5" fmla="*/ 171441 h 352425"/>
                  <a:gd name="connsiteX6" fmla="*/ 547683 w 690559"/>
                  <a:gd name="connsiteY6" fmla="*/ 314317 h 352425"/>
                  <a:gd name="connsiteX0" fmla="*/ 547683 w 1071570"/>
                  <a:gd name="connsiteY0" fmla="*/ 318296 h 356404"/>
                  <a:gd name="connsiteX1" fmla="*/ 223837 w 1071570"/>
                  <a:gd name="connsiteY1" fmla="*/ 327831 h 356404"/>
                  <a:gd name="connsiteX2" fmla="*/ 4762 w 1071570"/>
                  <a:gd name="connsiteY2" fmla="*/ 146856 h 356404"/>
                  <a:gd name="connsiteX3" fmla="*/ 195262 w 1071570"/>
                  <a:gd name="connsiteY3" fmla="*/ 23031 h 356404"/>
                  <a:gd name="connsiteX4" fmla="*/ 547683 w 1071570"/>
                  <a:gd name="connsiteY4" fmla="*/ 32544 h 356404"/>
                  <a:gd name="connsiteX5" fmla="*/ 1071570 w 1071570"/>
                  <a:gd name="connsiteY5" fmla="*/ 218293 h 356404"/>
                  <a:gd name="connsiteX6" fmla="*/ 547683 w 1071570"/>
                  <a:gd name="connsiteY6" fmla="*/ 318296 h 356404"/>
                  <a:gd name="connsiteX0" fmla="*/ 547683 w 1123165"/>
                  <a:gd name="connsiteY0" fmla="*/ 307171 h 345279"/>
                  <a:gd name="connsiteX1" fmla="*/ 223837 w 1123165"/>
                  <a:gd name="connsiteY1" fmla="*/ 316706 h 345279"/>
                  <a:gd name="connsiteX2" fmla="*/ 4762 w 1123165"/>
                  <a:gd name="connsiteY2" fmla="*/ 135731 h 345279"/>
                  <a:gd name="connsiteX3" fmla="*/ 195262 w 1123165"/>
                  <a:gd name="connsiteY3" fmla="*/ 11906 h 345279"/>
                  <a:gd name="connsiteX4" fmla="*/ 857255 w 1123165"/>
                  <a:gd name="connsiteY4" fmla="*/ 64292 h 345279"/>
                  <a:gd name="connsiteX5" fmla="*/ 1071570 w 1123165"/>
                  <a:gd name="connsiteY5" fmla="*/ 207168 h 345279"/>
                  <a:gd name="connsiteX6" fmla="*/ 547683 w 1123165"/>
                  <a:gd name="connsiteY6" fmla="*/ 307171 h 345279"/>
                  <a:gd name="connsiteX0" fmla="*/ 928693 w 1083476"/>
                  <a:gd name="connsiteY0" fmla="*/ 350044 h 368300"/>
                  <a:gd name="connsiteX1" fmla="*/ 223837 w 1083476"/>
                  <a:gd name="connsiteY1" fmla="*/ 316706 h 368300"/>
                  <a:gd name="connsiteX2" fmla="*/ 4762 w 1083476"/>
                  <a:gd name="connsiteY2" fmla="*/ 135731 h 368300"/>
                  <a:gd name="connsiteX3" fmla="*/ 195262 w 1083476"/>
                  <a:gd name="connsiteY3" fmla="*/ 11906 h 368300"/>
                  <a:gd name="connsiteX4" fmla="*/ 857255 w 1083476"/>
                  <a:gd name="connsiteY4" fmla="*/ 64292 h 368300"/>
                  <a:gd name="connsiteX5" fmla="*/ 1071570 w 1083476"/>
                  <a:gd name="connsiteY5" fmla="*/ 207168 h 368300"/>
                  <a:gd name="connsiteX6" fmla="*/ 928693 w 1083476"/>
                  <a:gd name="connsiteY6" fmla="*/ 350044 h 368300"/>
                  <a:gd name="connsiteX0" fmla="*/ 928693 w 1083476"/>
                  <a:gd name="connsiteY0" fmla="*/ 278605 h 340518"/>
                  <a:gd name="connsiteX1" fmla="*/ 223837 w 1083476"/>
                  <a:gd name="connsiteY1" fmla="*/ 316706 h 340518"/>
                  <a:gd name="connsiteX2" fmla="*/ 4762 w 1083476"/>
                  <a:gd name="connsiteY2" fmla="*/ 135731 h 340518"/>
                  <a:gd name="connsiteX3" fmla="*/ 195262 w 1083476"/>
                  <a:gd name="connsiteY3" fmla="*/ 11906 h 340518"/>
                  <a:gd name="connsiteX4" fmla="*/ 857255 w 1083476"/>
                  <a:gd name="connsiteY4" fmla="*/ 64292 h 340518"/>
                  <a:gd name="connsiteX5" fmla="*/ 1071570 w 1083476"/>
                  <a:gd name="connsiteY5" fmla="*/ 207168 h 340518"/>
                  <a:gd name="connsiteX6" fmla="*/ 928693 w 1083476"/>
                  <a:gd name="connsiteY6" fmla="*/ 278605 h 340518"/>
                  <a:gd name="connsiteX0" fmla="*/ 928693 w 1083475"/>
                  <a:gd name="connsiteY0" fmla="*/ 278605 h 340518"/>
                  <a:gd name="connsiteX1" fmla="*/ 223837 w 1083475"/>
                  <a:gd name="connsiteY1" fmla="*/ 316706 h 340518"/>
                  <a:gd name="connsiteX2" fmla="*/ 4762 w 1083475"/>
                  <a:gd name="connsiteY2" fmla="*/ 135731 h 340518"/>
                  <a:gd name="connsiteX3" fmla="*/ 195262 w 1083475"/>
                  <a:gd name="connsiteY3" fmla="*/ 11906 h 340518"/>
                  <a:gd name="connsiteX4" fmla="*/ 857255 w 1083475"/>
                  <a:gd name="connsiteY4" fmla="*/ 64292 h 340518"/>
                  <a:gd name="connsiteX5" fmla="*/ 1071569 w 1083475"/>
                  <a:gd name="connsiteY5" fmla="*/ 135729 h 340518"/>
                  <a:gd name="connsiteX6" fmla="*/ 928693 w 1083475"/>
                  <a:gd name="connsiteY6" fmla="*/ 278605 h 340518"/>
                  <a:gd name="connsiteX0" fmla="*/ 928693 w 1046169"/>
                  <a:gd name="connsiteY0" fmla="*/ 278605 h 340518"/>
                  <a:gd name="connsiteX1" fmla="*/ 223837 w 1046169"/>
                  <a:gd name="connsiteY1" fmla="*/ 316706 h 340518"/>
                  <a:gd name="connsiteX2" fmla="*/ 4762 w 1046169"/>
                  <a:gd name="connsiteY2" fmla="*/ 135731 h 340518"/>
                  <a:gd name="connsiteX3" fmla="*/ 195262 w 1046169"/>
                  <a:gd name="connsiteY3" fmla="*/ 11906 h 340518"/>
                  <a:gd name="connsiteX4" fmla="*/ 857255 w 1046169"/>
                  <a:gd name="connsiteY4" fmla="*/ 64292 h 340518"/>
                  <a:gd name="connsiteX5" fmla="*/ 928694 w 1046169"/>
                  <a:gd name="connsiteY5" fmla="*/ 135729 h 340518"/>
                  <a:gd name="connsiteX6" fmla="*/ 928693 w 1046169"/>
                  <a:gd name="connsiteY6" fmla="*/ 278605 h 340518"/>
                  <a:gd name="connsiteX0" fmla="*/ 928693 w 1046169"/>
                  <a:gd name="connsiteY0" fmla="*/ 306389 h 368302"/>
                  <a:gd name="connsiteX1" fmla="*/ 223837 w 1046169"/>
                  <a:gd name="connsiteY1" fmla="*/ 344490 h 368302"/>
                  <a:gd name="connsiteX2" fmla="*/ 4762 w 1046169"/>
                  <a:gd name="connsiteY2" fmla="*/ 163515 h 368302"/>
                  <a:gd name="connsiteX3" fmla="*/ 195262 w 1046169"/>
                  <a:gd name="connsiteY3" fmla="*/ 39690 h 368302"/>
                  <a:gd name="connsiteX4" fmla="*/ 714380 w 1046169"/>
                  <a:gd name="connsiteY4" fmla="*/ 20637 h 368302"/>
                  <a:gd name="connsiteX5" fmla="*/ 928694 w 1046169"/>
                  <a:gd name="connsiteY5" fmla="*/ 163513 h 368302"/>
                  <a:gd name="connsiteX6" fmla="*/ 928693 w 1046169"/>
                  <a:gd name="connsiteY6" fmla="*/ 306389 h 368302"/>
                  <a:gd name="connsiteX0" fmla="*/ 928693 w 1046169"/>
                  <a:gd name="connsiteY0" fmla="*/ 306389 h 368302"/>
                  <a:gd name="connsiteX1" fmla="*/ 223837 w 1046169"/>
                  <a:gd name="connsiteY1" fmla="*/ 344490 h 368302"/>
                  <a:gd name="connsiteX2" fmla="*/ 4762 w 1046169"/>
                  <a:gd name="connsiteY2" fmla="*/ 163515 h 368302"/>
                  <a:gd name="connsiteX3" fmla="*/ 195262 w 1046169"/>
                  <a:gd name="connsiteY3" fmla="*/ 39690 h 368302"/>
                  <a:gd name="connsiteX4" fmla="*/ 714380 w 1046169"/>
                  <a:gd name="connsiteY4" fmla="*/ 20637 h 368302"/>
                  <a:gd name="connsiteX5" fmla="*/ 928694 w 1046169"/>
                  <a:gd name="connsiteY5" fmla="*/ 163513 h 368302"/>
                  <a:gd name="connsiteX6" fmla="*/ 928693 w 1046169"/>
                  <a:gd name="connsiteY6" fmla="*/ 306389 h 368302"/>
                  <a:gd name="connsiteX0" fmla="*/ 928693 w 1046169"/>
                  <a:gd name="connsiteY0" fmla="*/ 306389 h 368302"/>
                  <a:gd name="connsiteX1" fmla="*/ 223837 w 1046169"/>
                  <a:gd name="connsiteY1" fmla="*/ 344490 h 368302"/>
                  <a:gd name="connsiteX2" fmla="*/ 4762 w 1046169"/>
                  <a:gd name="connsiteY2" fmla="*/ 163515 h 368302"/>
                  <a:gd name="connsiteX3" fmla="*/ 195262 w 1046169"/>
                  <a:gd name="connsiteY3" fmla="*/ 39690 h 368302"/>
                  <a:gd name="connsiteX4" fmla="*/ 714380 w 1046169"/>
                  <a:gd name="connsiteY4" fmla="*/ 20637 h 368302"/>
                  <a:gd name="connsiteX5" fmla="*/ 928694 w 1046169"/>
                  <a:gd name="connsiteY5" fmla="*/ 163513 h 368302"/>
                  <a:gd name="connsiteX6" fmla="*/ 928693 w 1046169"/>
                  <a:gd name="connsiteY6" fmla="*/ 306389 h 368302"/>
                  <a:gd name="connsiteX0" fmla="*/ 928693 w 1046169"/>
                  <a:gd name="connsiteY0" fmla="*/ 278606 h 340519"/>
                  <a:gd name="connsiteX1" fmla="*/ 223837 w 1046169"/>
                  <a:gd name="connsiteY1" fmla="*/ 316707 h 340519"/>
                  <a:gd name="connsiteX2" fmla="*/ 4762 w 1046169"/>
                  <a:gd name="connsiteY2" fmla="*/ 135732 h 340519"/>
                  <a:gd name="connsiteX3" fmla="*/ 195262 w 1046169"/>
                  <a:gd name="connsiteY3" fmla="*/ 11907 h 340519"/>
                  <a:gd name="connsiteX4" fmla="*/ 714380 w 1046169"/>
                  <a:gd name="connsiteY4" fmla="*/ 64292 h 340519"/>
                  <a:gd name="connsiteX5" fmla="*/ 928694 w 1046169"/>
                  <a:gd name="connsiteY5" fmla="*/ 135730 h 340519"/>
                  <a:gd name="connsiteX6" fmla="*/ 928693 w 1046169"/>
                  <a:gd name="connsiteY6" fmla="*/ 278606 h 3405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046169" h="340519">
                    <a:moveTo>
                      <a:pt x="928693" y="278606"/>
                    </a:moveTo>
                    <a:cubicBezTo>
                      <a:pt x="811217" y="308769"/>
                      <a:pt x="377825" y="340519"/>
                      <a:pt x="223837" y="316707"/>
                    </a:cubicBezTo>
                    <a:cubicBezTo>
                      <a:pt x="69849" y="292895"/>
                      <a:pt x="9524" y="186532"/>
                      <a:pt x="4762" y="135732"/>
                    </a:cubicBezTo>
                    <a:cubicBezTo>
                      <a:pt x="0" y="84932"/>
                      <a:pt x="76992" y="23814"/>
                      <a:pt x="195262" y="11907"/>
                    </a:cubicBezTo>
                    <a:cubicBezTo>
                      <a:pt x="313532" y="0"/>
                      <a:pt x="592141" y="43655"/>
                      <a:pt x="714380" y="64292"/>
                    </a:cubicBezTo>
                    <a:cubicBezTo>
                      <a:pt x="836619" y="84929"/>
                      <a:pt x="892975" y="100011"/>
                      <a:pt x="928694" y="135730"/>
                    </a:cubicBezTo>
                    <a:cubicBezTo>
                      <a:pt x="964413" y="171449"/>
                      <a:pt x="1046169" y="248443"/>
                      <a:pt x="928693" y="278606"/>
                    </a:cubicBezTo>
                    <a:close/>
                  </a:path>
                </a:pathLst>
              </a:cu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457" name="フリーフォーム 456"/>
              <p:cNvSpPr/>
              <p:nvPr/>
            </p:nvSpPr>
            <p:spPr>
              <a:xfrm>
                <a:off x="3080543" y="-3643362"/>
                <a:ext cx="690559" cy="352425"/>
              </a:xfrm>
              <a:custGeom>
                <a:avLst/>
                <a:gdLst>
                  <a:gd name="connsiteX0" fmla="*/ 747712 w 1160462"/>
                  <a:gd name="connsiteY0" fmla="*/ 350837 h 357187"/>
                  <a:gd name="connsiteX1" fmla="*/ 223837 w 1160462"/>
                  <a:gd name="connsiteY1" fmla="*/ 322262 h 357187"/>
                  <a:gd name="connsiteX2" fmla="*/ 4762 w 1160462"/>
                  <a:gd name="connsiteY2" fmla="*/ 141287 h 357187"/>
                  <a:gd name="connsiteX3" fmla="*/ 195262 w 1160462"/>
                  <a:gd name="connsiteY3" fmla="*/ 17462 h 357187"/>
                  <a:gd name="connsiteX4" fmla="*/ 995362 w 1160462"/>
                  <a:gd name="connsiteY4" fmla="*/ 36512 h 357187"/>
                  <a:gd name="connsiteX5" fmla="*/ 1157287 w 1160462"/>
                  <a:gd name="connsiteY5" fmla="*/ 179387 h 357187"/>
                  <a:gd name="connsiteX6" fmla="*/ 976312 w 1160462"/>
                  <a:gd name="connsiteY6" fmla="*/ 331787 h 357187"/>
                  <a:gd name="connsiteX0" fmla="*/ 747712 w 1160462"/>
                  <a:gd name="connsiteY0" fmla="*/ 350837 h 357187"/>
                  <a:gd name="connsiteX1" fmla="*/ 223837 w 1160462"/>
                  <a:gd name="connsiteY1" fmla="*/ 322262 h 357187"/>
                  <a:gd name="connsiteX2" fmla="*/ 4762 w 1160462"/>
                  <a:gd name="connsiteY2" fmla="*/ 141287 h 357187"/>
                  <a:gd name="connsiteX3" fmla="*/ 195262 w 1160462"/>
                  <a:gd name="connsiteY3" fmla="*/ 17462 h 357187"/>
                  <a:gd name="connsiteX4" fmla="*/ 995362 w 1160462"/>
                  <a:gd name="connsiteY4" fmla="*/ 36512 h 357187"/>
                  <a:gd name="connsiteX5" fmla="*/ 1157287 w 1160462"/>
                  <a:gd name="connsiteY5" fmla="*/ 179387 h 357187"/>
                  <a:gd name="connsiteX6" fmla="*/ 976312 w 1160462"/>
                  <a:gd name="connsiteY6" fmla="*/ 331787 h 357187"/>
                  <a:gd name="connsiteX7" fmla="*/ 747712 w 1160462"/>
                  <a:gd name="connsiteY7" fmla="*/ 350837 h 357187"/>
                  <a:gd name="connsiteX0" fmla="*/ 747712 w 1160462"/>
                  <a:gd name="connsiteY0" fmla="*/ 350837 h 383381"/>
                  <a:gd name="connsiteX1" fmla="*/ 223837 w 1160462"/>
                  <a:gd name="connsiteY1" fmla="*/ 322262 h 383381"/>
                  <a:gd name="connsiteX2" fmla="*/ 4762 w 1160462"/>
                  <a:gd name="connsiteY2" fmla="*/ 141287 h 383381"/>
                  <a:gd name="connsiteX3" fmla="*/ 195262 w 1160462"/>
                  <a:gd name="connsiteY3" fmla="*/ 17462 h 383381"/>
                  <a:gd name="connsiteX4" fmla="*/ 995362 w 1160462"/>
                  <a:gd name="connsiteY4" fmla="*/ 36512 h 383381"/>
                  <a:gd name="connsiteX5" fmla="*/ 1157287 w 1160462"/>
                  <a:gd name="connsiteY5" fmla="*/ 179387 h 383381"/>
                  <a:gd name="connsiteX6" fmla="*/ 976312 w 1160462"/>
                  <a:gd name="connsiteY6" fmla="*/ 331787 h 383381"/>
                  <a:gd name="connsiteX7" fmla="*/ 747712 w 1160462"/>
                  <a:gd name="connsiteY7" fmla="*/ 350837 h 383381"/>
                  <a:gd name="connsiteX0" fmla="*/ 747712 w 1160462"/>
                  <a:gd name="connsiteY0" fmla="*/ 350837 h 383381"/>
                  <a:gd name="connsiteX1" fmla="*/ 223837 w 1160462"/>
                  <a:gd name="connsiteY1" fmla="*/ 322262 h 383381"/>
                  <a:gd name="connsiteX2" fmla="*/ 4762 w 1160462"/>
                  <a:gd name="connsiteY2" fmla="*/ 141287 h 383381"/>
                  <a:gd name="connsiteX3" fmla="*/ 195262 w 1160462"/>
                  <a:gd name="connsiteY3" fmla="*/ 17462 h 383381"/>
                  <a:gd name="connsiteX4" fmla="*/ 995362 w 1160462"/>
                  <a:gd name="connsiteY4" fmla="*/ 36512 h 383381"/>
                  <a:gd name="connsiteX5" fmla="*/ 1157287 w 1160462"/>
                  <a:gd name="connsiteY5" fmla="*/ 179387 h 383381"/>
                  <a:gd name="connsiteX6" fmla="*/ 976312 w 1160462"/>
                  <a:gd name="connsiteY6" fmla="*/ 331787 h 383381"/>
                  <a:gd name="connsiteX7" fmla="*/ 747712 w 1160462"/>
                  <a:gd name="connsiteY7" fmla="*/ 350837 h 383381"/>
                  <a:gd name="connsiteX0" fmla="*/ 747712 w 1198562"/>
                  <a:gd name="connsiteY0" fmla="*/ 350837 h 374649"/>
                  <a:gd name="connsiteX1" fmla="*/ 223837 w 1198562"/>
                  <a:gd name="connsiteY1" fmla="*/ 322262 h 374649"/>
                  <a:gd name="connsiteX2" fmla="*/ 4762 w 1198562"/>
                  <a:gd name="connsiteY2" fmla="*/ 141287 h 374649"/>
                  <a:gd name="connsiteX3" fmla="*/ 195262 w 1198562"/>
                  <a:gd name="connsiteY3" fmla="*/ 17462 h 374649"/>
                  <a:gd name="connsiteX4" fmla="*/ 995362 w 1198562"/>
                  <a:gd name="connsiteY4" fmla="*/ 36512 h 374649"/>
                  <a:gd name="connsiteX5" fmla="*/ 1157287 w 1198562"/>
                  <a:gd name="connsiteY5" fmla="*/ 179387 h 374649"/>
                  <a:gd name="connsiteX6" fmla="*/ 747712 w 1198562"/>
                  <a:gd name="connsiteY6" fmla="*/ 350837 h 374649"/>
                  <a:gd name="connsiteX0" fmla="*/ 904872 w 1172369"/>
                  <a:gd name="connsiteY0" fmla="*/ 312727 h 350835"/>
                  <a:gd name="connsiteX1" fmla="*/ 223837 w 1172369"/>
                  <a:gd name="connsiteY1" fmla="*/ 322262 h 350835"/>
                  <a:gd name="connsiteX2" fmla="*/ 4762 w 1172369"/>
                  <a:gd name="connsiteY2" fmla="*/ 141287 h 350835"/>
                  <a:gd name="connsiteX3" fmla="*/ 195262 w 1172369"/>
                  <a:gd name="connsiteY3" fmla="*/ 17462 h 350835"/>
                  <a:gd name="connsiteX4" fmla="*/ 995362 w 1172369"/>
                  <a:gd name="connsiteY4" fmla="*/ 36512 h 350835"/>
                  <a:gd name="connsiteX5" fmla="*/ 1157287 w 1172369"/>
                  <a:gd name="connsiteY5" fmla="*/ 179387 h 350835"/>
                  <a:gd name="connsiteX6" fmla="*/ 904872 w 1172369"/>
                  <a:gd name="connsiteY6" fmla="*/ 312727 h 350835"/>
                  <a:gd name="connsiteX0" fmla="*/ 904872 w 1216819"/>
                  <a:gd name="connsiteY0" fmla="*/ 314317 h 352425"/>
                  <a:gd name="connsiteX1" fmla="*/ 223837 w 1216819"/>
                  <a:gd name="connsiteY1" fmla="*/ 323852 h 352425"/>
                  <a:gd name="connsiteX2" fmla="*/ 4762 w 1216819"/>
                  <a:gd name="connsiteY2" fmla="*/ 142877 h 352425"/>
                  <a:gd name="connsiteX3" fmla="*/ 195262 w 1216819"/>
                  <a:gd name="connsiteY3" fmla="*/ 19052 h 352425"/>
                  <a:gd name="connsiteX4" fmla="*/ 547683 w 1216819"/>
                  <a:gd name="connsiteY4" fmla="*/ 28565 h 352425"/>
                  <a:gd name="connsiteX5" fmla="*/ 1157287 w 1216819"/>
                  <a:gd name="connsiteY5" fmla="*/ 180977 h 352425"/>
                  <a:gd name="connsiteX6" fmla="*/ 904872 w 1216819"/>
                  <a:gd name="connsiteY6" fmla="*/ 314317 h 352425"/>
                  <a:gd name="connsiteX0" fmla="*/ 904872 w 982659"/>
                  <a:gd name="connsiteY0" fmla="*/ 314317 h 352425"/>
                  <a:gd name="connsiteX1" fmla="*/ 223837 w 982659"/>
                  <a:gd name="connsiteY1" fmla="*/ 323852 h 352425"/>
                  <a:gd name="connsiteX2" fmla="*/ 4762 w 982659"/>
                  <a:gd name="connsiteY2" fmla="*/ 142877 h 352425"/>
                  <a:gd name="connsiteX3" fmla="*/ 195262 w 982659"/>
                  <a:gd name="connsiteY3" fmla="*/ 19052 h 352425"/>
                  <a:gd name="connsiteX4" fmla="*/ 547683 w 982659"/>
                  <a:gd name="connsiteY4" fmla="*/ 28565 h 352425"/>
                  <a:gd name="connsiteX5" fmla="*/ 690559 w 982659"/>
                  <a:gd name="connsiteY5" fmla="*/ 171441 h 352425"/>
                  <a:gd name="connsiteX6" fmla="*/ 904872 w 982659"/>
                  <a:gd name="connsiteY6" fmla="*/ 314317 h 352425"/>
                  <a:gd name="connsiteX0" fmla="*/ 547683 w 690559"/>
                  <a:gd name="connsiteY0" fmla="*/ 314317 h 352425"/>
                  <a:gd name="connsiteX1" fmla="*/ 223837 w 690559"/>
                  <a:gd name="connsiteY1" fmla="*/ 323852 h 352425"/>
                  <a:gd name="connsiteX2" fmla="*/ 4762 w 690559"/>
                  <a:gd name="connsiteY2" fmla="*/ 142877 h 352425"/>
                  <a:gd name="connsiteX3" fmla="*/ 195262 w 690559"/>
                  <a:gd name="connsiteY3" fmla="*/ 19052 h 352425"/>
                  <a:gd name="connsiteX4" fmla="*/ 547683 w 690559"/>
                  <a:gd name="connsiteY4" fmla="*/ 28565 h 352425"/>
                  <a:gd name="connsiteX5" fmla="*/ 690559 w 690559"/>
                  <a:gd name="connsiteY5" fmla="*/ 171441 h 352425"/>
                  <a:gd name="connsiteX6" fmla="*/ 547683 w 690559"/>
                  <a:gd name="connsiteY6" fmla="*/ 314317 h 3524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690559" h="352425">
                    <a:moveTo>
                      <a:pt x="547683" y="314317"/>
                    </a:moveTo>
                    <a:cubicBezTo>
                      <a:pt x="469896" y="339719"/>
                      <a:pt x="314324" y="352425"/>
                      <a:pt x="223837" y="323852"/>
                    </a:cubicBezTo>
                    <a:cubicBezTo>
                      <a:pt x="133350" y="295279"/>
                      <a:pt x="9524" y="193677"/>
                      <a:pt x="4762" y="142877"/>
                    </a:cubicBezTo>
                    <a:cubicBezTo>
                      <a:pt x="0" y="92077"/>
                      <a:pt x="104775" y="38104"/>
                      <a:pt x="195262" y="19052"/>
                    </a:cubicBezTo>
                    <a:cubicBezTo>
                      <a:pt x="285749" y="0"/>
                      <a:pt x="465134" y="3167"/>
                      <a:pt x="547683" y="28565"/>
                    </a:cubicBezTo>
                    <a:cubicBezTo>
                      <a:pt x="630232" y="53963"/>
                      <a:pt x="690559" y="123816"/>
                      <a:pt x="690559" y="171441"/>
                    </a:cubicBezTo>
                    <a:cubicBezTo>
                      <a:pt x="690559" y="219066"/>
                      <a:pt x="625470" y="288915"/>
                      <a:pt x="547683" y="314317"/>
                    </a:cubicBezTo>
                    <a:close/>
                  </a:path>
                </a:pathLst>
              </a:cu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</p:grpSp>
        <p:sp>
          <p:nvSpPr>
            <p:cNvPr id="305" name="正方形/長方形 304"/>
            <p:cNvSpPr/>
            <p:nvPr/>
          </p:nvSpPr>
          <p:spPr bwMode="auto">
            <a:xfrm>
              <a:off x="2071670" y="1500174"/>
              <a:ext cx="5286412" cy="514353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306" name="テキスト ボックス 149"/>
            <p:cNvSpPr txBox="1">
              <a:spLocks noChangeArrowheads="1"/>
            </p:cNvSpPr>
            <p:nvPr/>
          </p:nvSpPr>
          <p:spPr bwMode="auto">
            <a:xfrm>
              <a:off x="74689" y="1332114"/>
              <a:ext cx="1928795" cy="660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r>
                <a:rPr lang="en-US" altLang="ja-JP" sz="2400" b="1" dirty="0"/>
                <a:t>Input:</a:t>
              </a:r>
            </a:p>
            <a:p>
              <a:r>
                <a:rPr lang="ja-JP" altLang="en-US" sz="1400" dirty="0"/>
                <a:t>ウイスキーはオオムギから製造される</a:t>
              </a:r>
            </a:p>
          </p:txBody>
        </p:sp>
        <p:grpSp>
          <p:nvGrpSpPr>
            <p:cNvPr id="307" name="グループ化 163"/>
            <p:cNvGrpSpPr/>
            <p:nvPr/>
          </p:nvGrpSpPr>
          <p:grpSpPr>
            <a:xfrm>
              <a:off x="7507337" y="2866776"/>
              <a:ext cx="1415399" cy="1431680"/>
              <a:chOff x="7662120" y="2866776"/>
              <a:chExt cx="1415399" cy="1431680"/>
            </a:xfrm>
          </p:grpSpPr>
          <p:sp>
            <p:nvSpPr>
              <p:cNvPr id="425" name="テキスト ボックス 424"/>
              <p:cNvSpPr txBox="1"/>
              <p:nvPr/>
            </p:nvSpPr>
            <p:spPr>
              <a:xfrm>
                <a:off x="7899335" y="2866776"/>
                <a:ext cx="680944" cy="2793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1600" dirty="0"/>
                  <a:t>whisky</a:t>
                </a:r>
                <a:endParaRPr lang="ja-JP" altLang="en-US" sz="1600" dirty="0"/>
              </a:p>
            </p:txBody>
          </p:sp>
          <p:sp>
            <p:nvSpPr>
              <p:cNvPr id="426" name="テキスト ボックス 425"/>
              <p:cNvSpPr txBox="1"/>
              <p:nvPr/>
            </p:nvSpPr>
            <p:spPr>
              <a:xfrm>
                <a:off x="7662120" y="3154867"/>
                <a:ext cx="281841" cy="2793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1600" dirty="0"/>
                  <a:t>is</a:t>
                </a:r>
                <a:endParaRPr lang="ja-JP" altLang="en-US" sz="1600" dirty="0"/>
              </a:p>
            </p:txBody>
          </p:sp>
          <p:sp>
            <p:nvSpPr>
              <p:cNvPr id="427" name="テキスト ボックス 426"/>
              <p:cNvSpPr txBox="1"/>
              <p:nvPr/>
            </p:nvSpPr>
            <p:spPr>
              <a:xfrm>
                <a:off x="7905624" y="3442958"/>
                <a:ext cx="888362" cy="2793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1600" dirty="0"/>
                  <a:t>produced</a:t>
                </a:r>
                <a:endParaRPr lang="ja-JP" altLang="en-US" sz="1600" dirty="0"/>
              </a:p>
            </p:txBody>
          </p:sp>
          <p:sp>
            <p:nvSpPr>
              <p:cNvPr id="428" name="テキスト ボックス 427"/>
              <p:cNvSpPr txBox="1"/>
              <p:nvPr/>
            </p:nvSpPr>
            <p:spPr>
              <a:xfrm>
                <a:off x="8205049" y="3731049"/>
                <a:ext cx="532796" cy="2793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1600" dirty="0"/>
                  <a:t>from</a:t>
                </a:r>
                <a:endParaRPr lang="ja-JP" altLang="en-US" sz="1600" dirty="0"/>
              </a:p>
            </p:txBody>
          </p:sp>
          <p:sp>
            <p:nvSpPr>
              <p:cNvPr id="429" name="テキスト ボックス 428"/>
              <p:cNvSpPr txBox="1"/>
              <p:nvPr/>
            </p:nvSpPr>
            <p:spPr>
              <a:xfrm>
                <a:off x="8441276" y="4019140"/>
                <a:ext cx="636243" cy="2793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1600" dirty="0"/>
                  <a:t>barley</a:t>
                </a:r>
                <a:endParaRPr lang="ja-JP" altLang="en-US" sz="1600" dirty="0"/>
              </a:p>
            </p:txBody>
          </p:sp>
          <p:cxnSp>
            <p:nvCxnSpPr>
              <p:cNvPr id="430" name="直線コネクタ 429"/>
              <p:cNvCxnSpPr/>
              <p:nvPr/>
            </p:nvCxnSpPr>
            <p:spPr>
              <a:xfrm>
                <a:off x="8369839" y="4169371"/>
                <a:ext cx="142875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1" name="直線コネクタ 430"/>
              <p:cNvCxnSpPr/>
              <p:nvPr/>
            </p:nvCxnSpPr>
            <p:spPr>
              <a:xfrm rot="16200000" flipV="1">
                <a:off x="8298403" y="4095587"/>
                <a:ext cx="142875" cy="1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2" name="直線コネクタ 431"/>
              <p:cNvCxnSpPr/>
              <p:nvPr/>
            </p:nvCxnSpPr>
            <p:spPr>
              <a:xfrm>
                <a:off x="8105037" y="3883619"/>
                <a:ext cx="142875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3" name="直線コネクタ 432"/>
              <p:cNvCxnSpPr/>
              <p:nvPr/>
            </p:nvCxnSpPr>
            <p:spPr>
              <a:xfrm>
                <a:off x="7837530" y="3588342"/>
                <a:ext cx="142875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4" name="直線コネクタ 433"/>
              <p:cNvCxnSpPr/>
              <p:nvPr/>
            </p:nvCxnSpPr>
            <p:spPr>
              <a:xfrm rot="16200000" flipV="1">
                <a:off x="7766094" y="3516905"/>
                <a:ext cx="142875" cy="1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5" name="直線コネクタ 434"/>
              <p:cNvCxnSpPr/>
              <p:nvPr/>
            </p:nvCxnSpPr>
            <p:spPr>
              <a:xfrm>
                <a:off x="7827898" y="3040651"/>
                <a:ext cx="142875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6" name="直線コネクタ 435"/>
              <p:cNvCxnSpPr/>
              <p:nvPr/>
            </p:nvCxnSpPr>
            <p:spPr>
              <a:xfrm rot="16200000" flipV="1">
                <a:off x="7748611" y="3114504"/>
                <a:ext cx="142875" cy="1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7" name="直線コネクタ 436"/>
              <p:cNvCxnSpPr/>
              <p:nvPr/>
            </p:nvCxnSpPr>
            <p:spPr>
              <a:xfrm rot="16200000" flipV="1">
                <a:off x="8029600" y="3819360"/>
                <a:ext cx="142875" cy="1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08" name="テキスト ボックス 307"/>
            <p:cNvSpPr txBox="1">
              <a:spLocks noChangeArrowheads="1"/>
            </p:cNvSpPr>
            <p:nvPr/>
          </p:nvSpPr>
          <p:spPr bwMode="auto">
            <a:xfrm>
              <a:off x="7703396" y="4964210"/>
              <a:ext cx="1285853" cy="15235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r>
                <a:rPr lang="en-US" altLang="ja-JP" sz="2400" b="1" dirty="0"/>
                <a:t>Output:</a:t>
              </a:r>
            </a:p>
            <a:p>
              <a:r>
                <a:rPr lang="en-US" altLang="ja-JP" sz="2400" dirty="0"/>
                <a:t>whisky is produced from barley</a:t>
              </a:r>
              <a:endParaRPr lang="ja-JP" altLang="en-US" sz="2400" dirty="0"/>
            </a:p>
          </p:txBody>
        </p:sp>
        <p:grpSp>
          <p:nvGrpSpPr>
            <p:cNvPr id="309" name="グループ化 532"/>
            <p:cNvGrpSpPr/>
            <p:nvPr/>
          </p:nvGrpSpPr>
          <p:grpSpPr>
            <a:xfrm>
              <a:off x="2643174" y="1835509"/>
              <a:ext cx="3714776" cy="3754236"/>
              <a:chOff x="2795587" y="1809108"/>
              <a:chExt cx="3714776" cy="3754236"/>
            </a:xfrm>
          </p:grpSpPr>
          <p:cxnSp>
            <p:nvCxnSpPr>
              <p:cNvPr id="415" name="直線コネクタ 414"/>
              <p:cNvCxnSpPr>
                <a:stCxn id="343" idx="3"/>
                <a:endCxn id="456" idx="2"/>
              </p:cNvCxnSpPr>
              <p:nvPr/>
            </p:nvCxnSpPr>
            <p:spPr>
              <a:xfrm>
                <a:off x="3848543" y="1809108"/>
                <a:ext cx="1722808" cy="193297"/>
              </a:xfrm>
              <a:prstGeom prst="line">
                <a:avLst/>
              </a:prstGeom>
              <a:ln w="25400">
                <a:solidFill>
                  <a:schemeClr val="accent6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6" name="直線コネクタ 415"/>
              <p:cNvCxnSpPr>
                <a:stCxn id="453" idx="5"/>
                <a:endCxn id="374" idx="1"/>
              </p:cNvCxnSpPr>
              <p:nvPr/>
            </p:nvCxnSpPr>
            <p:spPr>
              <a:xfrm>
                <a:off x="4780772" y="2788223"/>
                <a:ext cx="1703898" cy="622777"/>
              </a:xfrm>
              <a:prstGeom prst="line">
                <a:avLst/>
              </a:prstGeom>
              <a:ln w="25400">
                <a:solidFill>
                  <a:schemeClr val="accent4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7" name="直線コネクタ 416"/>
              <p:cNvCxnSpPr/>
              <p:nvPr/>
            </p:nvCxnSpPr>
            <p:spPr>
              <a:xfrm>
                <a:off x="3938595" y="3331161"/>
                <a:ext cx="2325540" cy="737618"/>
              </a:xfrm>
              <a:prstGeom prst="line">
                <a:avLst/>
              </a:prstGeom>
              <a:ln w="25400"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8" name="直線コネクタ 417"/>
              <p:cNvCxnSpPr/>
              <p:nvPr/>
            </p:nvCxnSpPr>
            <p:spPr>
              <a:xfrm>
                <a:off x="3914501" y="2960013"/>
                <a:ext cx="2595862" cy="826177"/>
              </a:xfrm>
              <a:prstGeom prst="line">
                <a:avLst/>
              </a:prstGeom>
              <a:ln w="25400">
                <a:solidFill>
                  <a:schemeClr val="accent3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9" name="フリーフォーム 418"/>
              <p:cNvSpPr/>
              <p:nvPr/>
            </p:nvSpPr>
            <p:spPr>
              <a:xfrm>
                <a:off x="3581405" y="2386019"/>
                <a:ext cx="2524120" cy="2236788"/>
              </a:xfrm>
              <a:custGeom>
                <a:avLst/>
                <a:gdLst>
                  <a:gd name="connsiteX0" fmla="*/ 0 w 2409825"/>
                  <a:gd name="connsiteY0" fmla="*/ 52388 h 2236788"/>
                  <a:gd name="connsiteX1" fmla="*/ 1266825 w 2409825"/>
                  <a:gd name="connsiteY1" fmla="*/ 157163 h 2236788"/>
                  <a:gd name="connsiteX2" fmla="*/ 1590675 w 2409825"/>
                  <a:gd name="connsiteY2" fmla="*/ 995363 h 2236788"/>
                  <a:gd name="connsiteX3" fmla="*/ 1809750 w 2409825"/>
                  <a:gd name="connsiteY3" fmla="*/ 2043113 h 2236788"/>
                  <a:gd name="connsiteX4" fmla="*/ 2409825 w 2409825"/>
                  <a:gd name="connsiteY4" fmla="*/ 2157413 h 22367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409825" h="2236788">
                    <a:moveTo>
                      <a:pt x="0" y="52388"/>
                    </a:moveTo>
                    <a:cubicBezTo>
                      <a:pt x="500856" y="26194"/>
                      <a:pt x="1001712" y="0"/>
                      <a:pt x="1266825" y="157163"/>
                    </a:cubicBezTo>
                    <a:cubicBezTo>
                      <a:pt x="1531938" y="314326"/>
                      <a:pt x="1500188" y="681038"/>
                      <a:pt x="1590675" y="995363"/>
                    </a:cubicBezTo>
                    <a:cubicBezTo>
                      <a:pt x="1681162" y="1309688"/>
                      <a:pt x="1673225" y="1849438"/>
                      <a:pt x="1809750" y="2043113"/>
                    </a:cubicBezTo>
                    <a:cubicBezTo>
                      <a:pt x="1946275" y="2236788"/>
                      <a:pt x="2178050" y="2197100"/>
                      <a:pt x="2409825" y="2157413"/>
                    </a:cubicBezTo>
                  </a:path>
                </a:pathLst>
              </a:custGeom>
              <a:ln w="25400">
                <a:solidFill>
                  <a:schemeClr val="accent5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420" name="フリーフォーム 419"/>
              <p:cNvSpPr/>
              <p:nvPr/>
            </p:nvSpPr>
            <p:spPr>
              <a:xfrm>
                <a:off x="3295653" y="2667000"/>
                <a:ext cx="2438397" cy="1404938"/>
              </a:xfrm>
              <a:custGeom>
                <a:avLst/>
                <a:gdLst>
                  <a:gd name="connsiteX0" fmla="*/ 0 w 2286000"/>
                  <a:gd name="connsiteY0" fmla="*/ 1257300 h 1404938"/>
                  <a:gd name="connsiteX1" fmla="*/ 1104900 w 2286000"/>
                  <a:gd name="connsiteY1" fmla="*/ 1266825 h 1404938"/>
                  <a:gd name="connsiteX2" fmla="*/ 1924050 w 2286000"/>
                  <a:gd name="connsiteY2" fmla="*/ 428625 h 1404938"/>
                  <a:gd name="connsiteX3" fmla="*/ 2286000 w 2286000"/>
                  <a:gd name="connsiteY3" fmla="*/ 0 h 14049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286000" h="1404938">
                    <a:moveTo>
                      <a:pt x="0" y="1257300"/>
                    </a:moveTo>
                    <a:cubicBezTo>
                      <a:pt x="392112" y="1331119"/>
                      <a:pt x="784225" y="1404938"/>
                      <a:pt x="1104900" y="1266825"/>
                    </a:cubicBezTo>
                    <a:cubicBezTo>
                      <a:pt x="1425575" y="1128713"/>
                      <a:pt x="1727200" y="639762"/>
                      <a:pt x="1924050" y="428625"/>
                    </a:cubicBezTo>
                    <a:cubicBezTo>
                      <a:pt x="2120900" y="217488"/>
                      <a:pt x="2203450" y="108744"/>
                      <a:pt x="2286000" y="0"/>
                    </a:cubicBezTo>
                  </a:path>
                </a:pathLst>
              </a:custGeom>
              <a:ln w="25400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cxnSp>
            <p:nvCxnSpPr>
              <p:cNvPr id="421" name="直線コネクタ 420"/>
              <p:cNvCxnSpPr>
                <a:stCxn id="349" idx="3"/>
              </p:cNvCxnSpPr>
              <p:nvPr/>
            </p:nvCxnSpPr>
            <p:spPr>
              <a:xfrm flipV="1">
                <a:off x="3538405" y="3000374"/>
                <a:ext cx="2319479" cy="537280"/>
              </a:xfrm>
              <a:prstGeom prst="line">
                <a:avLst/>
              </a:prstGeom>
              <a:ln w="2540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22" name="フリーフォーム 421"/>
              <p:cNvSpPr/>
              <p:nvPr/>
            </p:nvSpPr>
            <p:spPr>
              <a:xfrm>
                <a:off x="2795587" y="2400300"/>
                <a:ext cx="2728913" cy="1788117"/>
              </a:xfrm>
              <a:custGeom>
                <a:avLst/>
                <a:gdLst>
                  <a:gd name="connsiteX0" fmla="*/ 0 w 2657475"/>
                  <a:gd name="connsiteY0" fmla="*/ 1762125 h 1762125"/>
                  <a:gd name="connsiteX1" fmla="*/ 1152525 w 2657475"/>
                  <a:gd name="connsiteY1" fmla="*/ 1581150 h 1762125"/>
                  <a:gd name="connsiteX2" fmla="*/ 2657475 w 2657475"/>
                  <a:gd name="connsiteY2" fmla="*/ 0 h 17621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657475" h="1762125">
                    <a:moveTo>
                      <a:pt x="0" y="1762125"/>
                    </a:moveTo>
                    <a:lnTo>
                      <a:pt x="1152525" y="1581150"/>
                    </a:lnTo>
                    <a:cubicBezTo>
                      <a:pt x="1595437" y="1287463"/>
                      <a:pt x="2126456" y="643731"/>
                      <a:pt x="2657475" y="0"/>
                    </a:cubicBezTo>
                  </a:path>
                </a:pathLst>
              </a:custGeom>
              <a:ln w="25400"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cxnSp>
            <p:nvCxnSpPr>
              <p:cNvPr id="423" name="直線コネクタ 422"/>
              <p:cNvCxnSpPr>
                <a:endCxn id="440" idx="2"/>
              </p:cNvCxnSpPr>
              <p:nvPr/>
            </p:nvCxnSpPr>
            <p:spPr>
              <a:xfrm>
                <a:off x="4438661" y="4831359"/>
                <a:ext cx="1437492" cy="731985"/>
              </a:xfrm>
              <a:prstGeom prst="line">
                <a:avLst/>
              </a:prstGeom>
              <a:ln w="25400">
                <a:solidFill>
                  <a:schemeClr val="accent6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4" name="直線コネクタ 423"/>
              <p:cNvCxnSpPr>
                <a:endCxn id="438" idx="2"/>
              </p:cNvCxnSpPr>
              <p:nvPr/>
            </p:nvCxnSpPr>
            <p:spPr>
              <a:xfrm flipV="1">
                <a:off x="3438529" y="5264753"/>
                <a:ext cx="2204260" cy="180808"/>
              </a:xfrm>
              <a:prstGeom prst="line">
                <a:avLst/>
              </a:prstGeom>
              <a:ln w="25400">
                <a:solidFill>
                  <a:schemeClr val="accent5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10" name="グループ化 191"/>
            <p:cNvGrpSpPr/>
            <p:nvPr/>
          </p:nvGrpSpPr>
          <p:grpSpPr>
            <a:xfrm>
              <a:off x="2071670" y="1571612"/>
              <a:ext cx="5223215" cy="5242982"/>
              <a:chOff x="2071670" y="1571612"/>
              <a:chExt cx="5223215" cy="5242982"/>
            </a:xfrm>
          </p:grpSpPr>
          <p:sp>
            <p:nvSpPr>
              <p:cNvPr id="342" name="テキスト ボックス 341"/>
              <p:cNvSpPr txBox="1"/>
              <p:nvPr/>
            </p:nvSpPr>
            <p:spPr>
              <a:xfrm>
                <a:off x="5690933" y="1571612"/>
                <a:ext cx="419711" cy="2793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1600" dirty="0"/>
                  <a:t>the</a:t>
                </a:r>
                <a:endParaRPr lang="ja-JP" altLang="en-US" sz="1600" dirty="0"/>
              </a:p>
            </p:txBody>
          </p:sp>
          <p:sp>
            <p:nvSpPr>
              <p:cNvPr id="343" name="テキスト ボックス 342"/>
              <p:cNvSpPr txBox="1"/>
              <p:nvPr/>
            </p:nvSpPr>
            <p:spPr>
              <a:xfrm>
                <a:off x="3157413" y="1695852"/>
                <a:ext cx="538718" cy="2793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ja-JP" altLang="en-US" sz="1600" dirty="0"/>
                  <a:t>水素</a:t>
                </a:r>
              </a:p>
            </p:txBody>
          </p:sp>
          <p:sp>
            <p:nvSpPr>
              <p:cNvPr id="344" name="テキスト ボックス 343"/>
              <p:cNvSpPr txBox="1"/>
              <p:nvPr/>
            </p:nvSpPr>
            <p:spPr>
              <a:xfrm>
                <a:off x="2857488" y="1983943"/>
                <a:ext cx="352952" cy="2793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ja-JP" altLang="en-US" sz="1600" dirty="0"/>
                  <a:t>は</a:t>
                </a:r>
              </a:p>
            </p:txBody>
          </p:sp>
          <p:sp>
            <p:nvSpPr>
              <p:cNvPr id="345" name="テキスト ボックス 344"/>
              <p:cNvSpPr txBox="1"/>
              <p:nvPr/>
            </p:nvSpPr>
            <p:spPr>
              <a:xfrm>
                <a:off x="2857488" y="2272034"/>
                <a:ext cx="538718" cy="2793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ja-JP" altLang="en-US" sz="1600" dirty="0"/>
                  <a:t>現在</a:t>
                </a:r>
              </a:p>
            </p:txBody>
          </p:sp>
          <p:sp>
            <p:nvSpPr>
              <p:cNvPr id="346" name="テキスト ボックス 345"/>
              <p:cNvSpPr txBox="1"/>
              <p:nvPr/>
            </p:nvSpPr>
            <p:spPr>
              <a:xfrm>
                <a:off x="3673301" y="2560125"/>
                <a:ext cx="878318" cy="2793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ja-JP" altLang="en-US" sz="1600" dirty="0"/>
                  <a:t>天然ガス</a:t>
                </a:r>
              </a:p>
            </p:txBody>
          </p:sp>
          <p:sp>
            <p:nvSpPr>
              <p:cNvPr id="347" name="テキスト ボックス 346"/>
              <p:cNvSpPr txBox="1"/>
              <p:nvPr/>
            </p:nvSpPr>
            <p:spPr>
              <a:xfrm>
                <a:off x="3428992" y="2848216"/>
                <a:ext cx="352952" cy="2793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ja-JP" altLang="en-US" sz="1600" dirty="0"/>
                  <a:t>や</a:t>
                </a:r>
              </a:p>
            </p:txBody>
          </p:sp>
          <p:sp>
            <p:nvSpPr>
              <p:cNvPr id="348" name="テキスト ボックス 347"/>
              <p:cNvSpPr txBox="1"/>
              <p:nvPr/>
            </p:nvSpPr>
            <p:spPr>
              <a:xfrm>
                <a:off x="3143240" y="3136307"/>
                <a:ext cx="538718" cy="2793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ja-JP" altLang="en-US" sz="1600" dirty="0"/>
                  <a:t>石油</a:t>
                </a:r>
              </a:p>
            </p:txBody>
          </p:sp>
          <p:sp>
            <p:nvSpPr>
              <p:cNvPr id="349" name="テキスト ボックス 348"/>
              <p:cNvSpPr txBox="1"/>
              <p:nvPr/>
            </p:nvSpPr>
            <p:spPr>
              <a:xfrm>
                <a:off x="2883557" y="3424398"/>
                <a:ext cx="502435" cy="2793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ja-JP" altLang="en-US" sz="1600" dirty="0"/>
                  <a:t>から</a:t>
                </a:r>
              </a:p>
            </p:txBody>
          </p:sp>
          <p:sp>
            <p:nvSpPr>
              <p:cNvPr id="350" name="テキスト ボックス 349"/>
              <p:cNvSpPr txBox="1"/>
              <p:nvPr/>
            </p:nvSpPr>
            <p:spPr>
              <a:xfrm>
                <a:off x="2619643" y="3712489"/>
                <a:ext cx="538718" cy="2793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ja-JP" altLang="en-US" sz="1600" dirty="0"/>
                  <a:t>製造</a:t>
                </a:r>
              </a:p>
            </p:txBody>
          </p:sp>
          <p:sp>
            <p:nvSpPr>
              <p:cNvPr id="351" name="テキスト ボックス 350"/>
              <p:cNvSpPr txBox="1"/>
              <p:nvPr/>
            </p:nvSpPr>
            <p:spPr>
              <a:xfrm>
                <a:off x="2372852" y="4000580"/>
                <a:ext cx="309414" cy="2793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ja-JP" altLang="en-US" sz="1600" dirty="0"/>
                  <a:t>さ</a:t>
                </a:r>
              </a:p>
            </p:txBody>
          </p:sp>
          <p:sp>
            <p:nvSpPr>
              <p:cNvPr id="352" name="テキスト ボックス 351"/>
              <p:cNvSpPr txBox="1"/>
              <p:nvPr/>
            </p:nvSpPr>
            <p:spPr>
              <a:xfrm>
                <a:off x="2071670" y="4288671"/>
                <a:ext cx="514046" cy="2793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ja-JP" altLang="en-US" sz="1600" dirty="0" err="1"/>
                  <a:t>れる</a:t>
                </a:r>
                <a:endParaRPr lang="ja-JP" altLang="en-US" sz="1600" dirty="0"/>
              </a:p>
            </p:txBody>
          </p:sp>
          <p:cxnSp>
            <p:nvCxnSpPr>
              <p:cNvPr id="353" name="直線コネクタ 352"/>
              <p:cNvCxnSpPr/>
              <p:nvPr/>
            </p:nvCxnSpPr>
            <p:spPr>
              <a:xfrm>
                <a:off x="2276459" y="4162844"/>
                <a:ext cx="142875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4" name="直線コネクタ 353"/>
              <p:cNvCxnSpPr/>
              <p:nvPr/>
            </p:nvCxnSpPr>
            <p:spPr>
              <a:xfrm rot="16200000" flipV="1">
                <a:off x="2205023" y="4234282"/>
                <a:ext cx="142875" cy="1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5" name="直線コネクタ 354"/>
              <p:cNvCxnSpPr/>
              <p:nvPr/>
            </p:nvCxnSpPr>
            <p:spPr>
              <a:xfrm>
                <a:off x="2533637" y="3872330"/>
                <a:ext cx="142875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6" name="直線コネクタ 355"/>
              <p:cNvCxnSpPr/>
              <p:nvPr/>
            </p:nvCxnSpPr>
            <p:spPr>
              <a:xfrm rot="16200000" flipV="1">
                <a:off x="2462201" y="3943768"/>
                <a:ext cx="142875" cy="1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7" name="直線コネクタ 356"/>
              <p:cNvCxnSpPr/>
              <p:nvPr/>
            </p:nvCxnSpPr>
            <p:spPr>
              <a:xfrm>
                <a:off x="2786050" y="3553240"/>
                <a:ext cx="142875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8" name="直線コネクタ 357"/>
              <p:cNvCxnSpPr/>
              <p:nvPr/>
            </p:nvCxnSpPr>
            <p:spPr>
              <a:xfrm rot="5400000" flipH="1" flipV="1">
                <a:off x="2014530" y="2924586"/>
                <a:ext cx="1543054" cy="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9" name="直線コネクタ 358"/>
              <p:cNvCxnSpPr/>
              <p:nvPr/>
            </p:nvCxnSpPr>
            <p:spPr>
              <a:xfrm>
                <a:off x="3071803" y="3286538"/>
                <a:ext cx="142875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0" name="直線コネクタ 359"/>
              <p:cNvCxnSpPr/>
              <p:nvPr/>
            </p:nvCxnSpPr>
            <p:spPr>
              <a:xfrm rot="16200000" flipV="1">
                <a:off x="3000367" y="3357976"/>
                <a:ext cx="142875" cy="1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1" name="直線コネクタ 360"/>
              <p:cNvCxnSpPr/>
              <p:nvPr/>
            </p:nvCxnSpPr>
            <p:spPr>
              <a:xfrm>
                <a:off x="3328980" y="3000786"/>
                <a:ext cx="142875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" name="直線コネクタ 361"/>
              <p:cNvCxnSpPr/>
              <p:nvPr/>
            </p:nvCxnSpPr>
            <p:spPr>
              <a:xfrm rot="16200000" flipV="1">
                <a:off x="3257544" y="3072224"/>
                <a:ext cx="142875" cy="1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3" name="直線コネクタ 362"/>
              <p:cNvCxnSpPr/>
              <p:nvPr/>
            </p:nvCxnSpPr>
            <p:spPr>
              <a:xfrm>
                <a:off x="3605207" y="2705509"/>
                <a:ext cx="142875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4" name="直線コネクタ 363"/>
              <p:cNvCxnSpPr/>
              <p:nvPr/>
            </p:nvCxnSpPr>
            <p:spPr>
              <a:xfrm rot="16200000" flipV="1">
                <a:off x="3533771" y="2776947"/>
                <a:ext cx="142875" cy="1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5" name="直線コネクタ 364"/>
              <p:cNvCxnSpPr/>
              <p:nvPr/>
            </p:nvCxnSpPr>
            <p:spPr>
              <a:xfrm>
                <a:off x="2786051" y="2438807"/>
                <a:ext cx="142875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6" name="直線コネクタ 365"/>
              <p:cNvCxnSpPr/>
              <p:nvPr/>
            </p:nvCxnSpPr>
            <p:spPr>
              <a:xfrm>
                <a:off x="2786051" y="2157818"/>
                <a:ext cx="142875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" name="直線コネクタ 366"/>
              <p:cNvCxnSpPr/>
              <p:nvPr/>
            </p:nvCxnSpPr>
            <p:spPr>
              <a:xfrm>
                <a:off x="3028939" y="1857778"/>
                <a:ext cx="142875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8" name="直線コネクタ 367"/>
              <p:cNvCxnSpPr/>
              <p:nvPr/>
            </p:nvCxnSpPr>
            <p:spPr>
              <a:xfrm rot="16200000" flipV="1">
                <a:off x="2957503" y="1929216"/>
                <a:ext cx="142875" cy="1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69" name="テキスト ボックス 368"/>
              <p:cNvSpPr txBox="1"/>
              <p:nvPr/>
            </p:nvSpPr>
            <p:spPr>
              <a:xfrm>
                <a:off x="5452157" y="1857288"/>
                <a:ext cx="876809" cy="2793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1600" dirty="0"/>
                  <a:t>hydrogen</a:t>
                </a:r>
                <a:endParaRPr lang="ja-JP" altLang="en-US" sz="1600" dirty="0"/>
              </a:p>
            </p:txBody>
          </p:sp>
          <p:sp>
            <p:nvSpPr>
              <p:cNvPr id="370" name="テキスト ボックス 369"/>
              <p:cNvSpPr txBox="1"/>
              <p:nvPr/>
            </p:nvSpPr>
            <p:spPr>
              <a:xfrm>
                <a:off x="5214942" y="2145379"/>
                <a:ext cx="281840" cy="2793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1600" dirty="0"/>
                  <a:t>is</a:t>
                </a:r>
                <a:endParaRPr lang="ja-JP" altLang="en-US" sz="1600" dirty="0"/>
              </a:p>
            </p:txBody>
          </p:sp>
          <p:sp>
            <p:nvSpPr>
              <p:cNvPr id="371" name="テキスト ボックス 370"/>
              <p:cNvSpPr txBox="1"/>
              <p:nvPr/>
            </p:nvSpPr>
            <p:spPr>
              <a:xfrm>
                <a:off x="5458446" y="2433470"/>
                <a:ext cx="888362" cy="2793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1600" dirty="0"/>
                  <a:t>produced</a:t>
                </a:r>
                <a:endParaRPr lang="ja-JP" altLang="en-US" sz="1600" dirty="0"/>
              </a:p>
            </p:txBody>
          </p:sp>
          <p:sp>
            <p:nvSpPr>
              <p:cNvPr id="372" name="テキスト ボックス 371"/>
              <p:cNvSpPr txBox="1"/>
              <p:nvPr/>
            </p:nvSpPr>
            <p:spPr>
              <a:xfrm>
                <a:off x="5786446" y="2721561"/>
                <a:ext cx="532796" cy="2793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1600" dirty="0"/>
                  <a:t>from</a:t>
                </a:r>
                <a:endParaRPr lang="ja-JP" altLang="en-US" sz="1600" dirty="0"/>
              </a:p>
            </p:txBody>
          </p:sp>
          <p:sp>
            <p:nvSpPr>
              <p:cNvPr id="373" name="テキスト ボックス 372"/>
              <p:cNvSpPr txBox="1"/>
              <p:nvPr/>
            </p:nvSpPr>
            <p:spPr>
              <a:xfrm>
                <a:off x="6591940" y="3009652"/>
                <a:ext cx="702945" cy="2793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1600" dirty="0"/>
                  <a:t>natural</a:t>
                </a:r>
                <a:endParaRPr lang="ja-JP" altLang="en-US" sz="1600" dirty="0"/>
              </a:p>
            </p:txBody>
          </p:sp>
          <p:sp>
            <p:nvSpPr>
              <p:cNvPr id="374" name="テキスト ボックス 373"/>
              <p:cNvSpPr txBox="1"/>
              <p:nvPr/>
            </p:nvSpPr>
            <p:spPr>
              <a:xfrm>
                <a:off x="6332257" y="3297743"/>
                <a:ext cx="411933" cy="2793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1600" dirty="0"/>
                  <a:t>gas</a:t>
                </a:r>
                <a:endParaRPr lang="ja-JP" altLang="en-US" sz="1600" dirty="0"/>
              </a:p>
            </p:txBody>
          </p:sp>
          <p:sp>
            <p:nvSpPr>
              <p:cNvPr id="375" name="テキスト ボックス 374"/>
              <p:cNvSpPr txBox="1"/>
              <p:nvPr/>
            </p:nvSpPr>
            <p:spPr>
              <a:xfrm>
                <a:off x="6310606" y="3585834"/>
                <a:ext cx="450189" cy="2793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1600" dirty="0"/>
                  <a:t>and</a:t>
                </a:r>
                <a:endParaRPr lang="ja-JP" altLang="en-US" sz="1600" dirty="0"/>
              </a:p>
            </p:txBody>
          </p:sp>
          <p:sp>
            <p:nvSpPr>
              <p:cNvPr id="376" name="テキスト ボックス 375"/>
              <p:cNvSpPr txBox="1"/>
              <p:nvPr/>
            </p:nvSpPr>
            <p:spPr>
              <a:xfrm>
                <a:off x="6063815" y="3873925"/>
                <a:ext cx="959938" cy="2793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1600" dirty="0"/>
                  <a:t>petroleum</a:t>
                </a:r>
                <a:endParaRPr lang="ja-JP" altLang="en-US" sz="1600" dirty="0"/>
              </a:p>
            </p:txBody>
          </p:sp>
          <p:sp>
            <p:nvSpPr>
              <p:cNvPr id="377" name="テキスト ボックス 376"/>
              <p:cNvSpPr txBox="1"/>
              <p:nvPr/>
            </p:nvSpPr>
            <p:spPr>
              <a:xfrm>
                <a:off x="5822452" y="4162016"/>
                <a:ext cx="316381" cy="2793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1600" dirty="0"/>
                  <a:t>at</a:t>
                </a:r>
                <a:endParaRPr lang="ja-JP" altLang="en-US" sz="1600" dirty="0"/>
              </a:p>
            </p:txBody>
          </p:sp>
          <p:cxnSp>
            <p:nvCxnSpPr>
              <p:cNvPr id="378" name="直線コネクタ 377"/>
              <p:cNvCxnSpPr/>
              <p:nvPr/>
            </p:nvCxnSpPr>
            <p:spPr>
              <a:xfrm>
                <a:off x="5967422" y="4036189"/>
                <a:ext cx="142875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9" name="直線コネクタ 378"/>
              <p:cNvCxnSpPr/>
              <p:nvPr/>
            </p:nvCxnSpPr>
            <p:spPr>
              <a:xfrm rot="5400000" flipH="1" flipV="1">
                <a:off x="5455826" y="3521498"/>
                <a:ext cx="1023945" cy="746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0" name="直線コネクタ 379"/>
              <p:cNvCxnSpPr/>
              <p:nvPr/>
            </p:nvCxnSpPr>
            <p:spPr>
              <a:xfrm>
                <a:off x="6224600" y="3745675"/>
                <a:ext cx="142875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1" name="直線コネクタ 380"/>
              <p:cNvCxnSpPr/>
              <p:nvPr/>
            </p:nvCxnSpPr>
            <p:spPr>
              <a:xfrm rot="5400000" flipH="1" flipV="1">
                <a:off x="5995202" y="3658399"/>
                <a:ext cx="459554" cy="752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2" name="直線コネクタ 381"/>
              <p:cNvCxnSpPr/>
              <p:nvPr/>
            </p:nvCxnSpPr>
            <p:spPr>
              <a:xfrm>
                <a:off x="6234750" y="3426585"/>
                <a:ext cx="142875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3" name="直線コネクタ 382"/>
              <p:cNvCxnSpPr/>
              <p:nvPr/>
            </p:nvCxnSpPr>
            <p:spPr>
              <a:xfrm>
                <a:off x="6520503" y="3159883"/>
                <a:ext cx="142875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4" name="直線コネクタ 383"/>
              <p:cNvCxnSpPr/>
              <p:nvPr/>
            </p:nvCxnSpPr>
            <p:spPr>
              <a:xfrm rot="16200000" flipV="1">
                <a:off x="6449067" y="3231321"/>
                <a:ext cx="142875" cy="1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5" name="直線コネクタ 384"/>
              <p:cNvCxnSpPr/>
              <p:nvPr/>
            </p:nvCxnSpPr>
            <p:spPr>
              <a:xfrm>
                <a:off x="5686434" y="2874131"/>
                <a:ext cx="142875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6" name="直線コネクタ 385"/>
              <p:cNvCxnSpPr/>
              <p:nvPr/>
            </p:nvCxnSpPr>
            <p:spPr>
              <a:xfrm rot="5400000" flipH="1" flipV="1">
                <a:off x="4884328" y="3531766"/>
                <a:ext cx="1600201" cy="4015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7" name="直線コネクタ 386"/>
              <p:cNvCxnSpPr/>
              <p:nvPr/>
            </p:nvCxnSpPr>
            <p:spPr>
              <a:xfrm>
                <a:off x="5390352" y="2578854"/>
                <a:ext cx="142875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8" name="直線コネクタ 387"/>
              <p:cNvCxnSpPr/>
              <p:nvPr/>
            </p:nvCxnSpPr>
            <p:spPr>
              <a:xfrm rot="16200000" flipV="1">
                <a:off x="5318916" y="2507417"/>
                <a:ext cx="142875" cy="1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9" name="直線コネクタ 388"/>
              <p:cNvCxnSpPr/>
              <p:nvPr/>
            </p:nvCxnSpPr>
            <p:spPr>
              <a:xfrm>
                <a:off x="5380720" y="2031163"/>
                <a:ext cx="142875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0" name="直線コネクタ 389"/>
              <p:cNvCxnSpPr/>
              <p:nvPr/>
            </p:nvCxnSpPr>
            <p:spPr>
              <a:xfrm>
                <a:off x="5623608" y="1731123"/>
                <a:ext cx="142875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1" name="直線コネクタ 390"/>
              <p:cNvCxnSpPr/>
              <p:nvPr/>
            </p:nvCxnSpPr>
            <p:spPr>
              <a:xfrm rot="16200000" flipV="1">
                <a:off x="5552172" y="1802561"/>
                <a:ext cx="142875" cy="1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92" name="テキスト ボックス 391"/>
              <p:cNvSpPr txBox="1"/>
              <p:nvPr/>
            </p:nvSpPr>
            <p:spPr>
              <a:xfrm>
                <a:off x="6118493" y="4429132"/>
                <a:ext cx="743522" cy="2793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1600" dirty="0"/>
                  <a:t>present</a:t>
                </a:r>
                <a:endParaRPr lang="ja-JP" altLang="en-US" sz="1600" dirty="0"/>
              </a:p>
            </p:txBody>
          </p:sp>
          <p:cxnSp>
            <p:nvCxnSpPr>
              <p:cNvPr id="393" name="直線コネクタ 392"/>
              <p:cNvCxnSpPr/>
              <p:nvPr/>
            </p:nvCxnSpPr>
            <p:spPr>
              <a:xfrm rot="16200000" flipV="1">
                <a:off x="5301433" y="2105016"/>
                <a:ext cx="142875" cy="1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4" name="直線コネクタ 393"/>
              <p:cNvCxnSpPr/>
              <p:nvPr/>
            </p:nvCxnSpPr>
            <p:spPr>
              <a:xfrm>
                <a:off x="6004192" y="4612456"/>
                <a:ext cx="142875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5" name="直線コネクタ 394"/>
              <p:cNvCxnSpPr/>
              <p:nvPr/>
            </p:nvCxnSpPr>
            <p:spPr>
              <a:xfrm rot="16200000" flipV="1">
                <a:off x="5932756" y="4543433"/>
                <a:ext cx="142875" cy="1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6" name="直線コネクタ 395"/>
              <p:cNvCxnSpPr/>
              <p:nvPr/>
            </p:nvCxnSpPr>
            <p:spPr>
              <a:xfrm>
                <a:off x="5687198" y="4333881"/>
                <a:ext cx="142875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97" name="テキスト ボックス 396"/>
              <p:cNvSpPr txBox="1"/>
              <p:nvPr/>
            </p:nvSpPr>
            <p:spPr>
              <a:xfrm>
                <a:off x="2714612" y="6000768"/>
                <a:ext cx="167247" cy="8138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ja-JP" altLang="en-US" dirty="0"/>
              </a:p>
            </p:txBody>
          </p:sp>
          <p:sp>
            <p:nvSpPr>
              <p:cNvPr id="398" name="テキスト ボックス 397"/>
              <p:cNvSpPr txBox="1"/>
              <p:nvPr/>
            </p:nvSpPr>
            <p:spPr>
              <a:xfrm>
                <a:off x="3237348" y="4714884"/>
                <a:ext cx="1021996" cy="2793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ja-JP" altLang="en-US" sz="1600" dirty="0"/>
                  <a:t>ウイスキー</a:t>
                </a:r>
              </a:p>
            </p:txBody>
          </p:sp>
          <p:sp>
            <p:nvSpPr>
              <p:cNvPr id="399" name="テキスト ボックス 398"/>
              <p:cNvSpPr txBox="1"/>
              <p:nvPr/>
            </p:nvSpPr>
            <p:spPr>
              <a:xfrm>
                <a:off x="2977665" y="5002975"/>
                <a:ext cx="326829" cy="2793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ja-JP" altLang="en-US" sz="1600" dirty="0"/>
                  <a:t>を</a:t>
                </a:r>
              </a:p>
            </p:txBody>
          </p:sp>
          <p:sp>
            <p:nvSpPr>
              <p:cNvPr id="400" name="テキスト ボックス 399"/>
              <p:cNvSpPr txBox="1"/>
              <p:nvPr/>
            </p:nvSpPr>
            <p:spPr>
              <a:xfrm>
                <a:off x="2713751" y="5291066"/>
                <a:ext cx="538718" cy="2793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ja-JP" altLang="en-US" sz="1600" dirty="0"/>
                  <a:t>調査</a:t>
                </a:r>
              </a:p>
            </p:txBody>
          </p:sp>
          <p:sp>
            <p:nvSpPr>
              <p:cNvPr id="401" name="テキスト ボックス 400"/>
              <p:cNvSpPr txBox="1"/>
              <p:nvPr/>
            </p:nvSpPr>
            <p:spPr>
              <a:xfrm>
                <a:off x="2466960" y="5579157"/>
                <a:ext cx="480666" cy="2793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ja-JP" altLang="en-US" sz="1600" dirty="0"/>
                  <a:t>した</a:t>
                </a:r>
              </a:p>
            </p:txBody>
          </p:sp>
          <p:cxnSp>
            <p:nvCxnSpPr>
              <p:cNvPr id="402" name="直線コネクタ 401"/>
              <p:cNvCxnSpPr/>
              <p:nvPr/>
            </p:nvCxnSpPr>
            <p:spPr>
              <a:xfrm>
                <a:off x="2627745" y="5450907"/>
                <a:ext cx="142875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3" name="直線コネクタ 402"/>
              <p:cNvCxnSpPr/>
              <p:nvPr/>
            </p:nvCxnSpPr>
            <p:spPr>
              <a:xfrm rot="16200000" flipV="1">
                <a:off x="2556309" y="5522345"/>
                <a:ext cx="142875" cy="1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4" name="直線コネクタ 403"/>
              <p:cNvCxnSpPr/>
              <p:nvPr/>
            </p:nvCxnSpPr>
            <p:spPr>
              <a:xfrm>
                <a:off x="2880158" y="5131817"/>
                <a:ext cx="142875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5" name="直線コネクタ 404"/>
              <p:cNvCxnSpPr/>
              <p:nvPr/>
            </p:nvCxnSpPr>
            <p:spPr>
              <a:xfrm>
                <a:off x="3165911" y="4865115"/>
                <a:ext cx="142875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6" name="直線コネクタ 405"/>
              <p:cNvCxnSpPr/>
              <p:nvPr/>
            </p:nvCxnSpPr>
            <p:spPr>
              <a:xfrm rot="16200000" flipV="1">
                <a:off x="3094475" y="4936553"/>
                <a:ext cx="142875" cy="1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7" name="直線コネクタ 406"/>
              <p:cNvCxnSpPr/>
              <p:nvPr/>
            </p:nvCxnSpPr>
            <p:spPr>
              <a:xfrm rot="16200000" flipV="1">
                <a:off x="2808724" y="5205425"/>
                <a:ext cx="142875" cy="1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08" name="テキスト ボックス 407"/>
              <p:cNvSpPr txBox="1"/>
              <p:nvPr/>
            </p:nvSpPr>
            <p:spPr>
              <a:xfrm>
                <a:off x="5737909" y="4862438"/>
                <a:ext cx="418726" cy="2793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1600" dirty="0"/>
                  <a:t>We</a:t>
                </a:r>
                <a:endParaRPr lang="ja-JP" altLang="en-US" sz="1600" dirty="0"/>
              </a:p>
            </p:txBody>
          </p:sp>
          <p:sp>
            <p:nvSpPr>
              <p:cNvPr id="409" name="テキスト ボックス 408"/>
              <p:cNvSpPr txBox="1"/>
              <p:nvPr/>
            </p:nvSpPr>
            <p:spPr>
              <a:xfrm>
                <a:off x="5500694" y="5150529"/>
                <a:ext cx="1074648" cy="2793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1600" dirty="0"/>
                  <a:t>investigated</a:t>
                </a:r>
                <a:endParaRPr lang="ja-JP" altLang="en-US" sz="1600" dirty="0"/>
              </a:p>
            </p:txBody>
          </p:sp>
          <p:cxnSp>
            <p:nvCxnSpPr>
              <p:cNvPr id="410" name="直線コネクタ 409"/>
              <p:cNvCxnSpPr/>
              <p:nvPr/>
            </p:nvCxnSpPr>
            <p:spPr>
              <a:xfrm rot="5400000" flipH="1" flipV="1">
                <a:off x="5576406" y="5508297"/>
                <a:ext cx="136014" cy="1685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1" name="直線コネクタ 410"/>
              <p:cNvCxnSpPr/>
              <p:nvPr/>
            </p:nvCxnSpPr>
            <p:spPr>
              <a:xfrm>
                <a:off x="5666472" y="5036313"/>
                <a:ext cx="142875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2" name="直線コネクタ 411"/>
              <p:cNvCxnSpPr/>
              <p:nvPr/>
            </p:nvCxnSpPr>
            <p:spPr>
              <a:xfrm rot="16200000" flipV="1">
                <a:off x="5587185" y="5110166"/>
                <a:ext cx="142875" cy="1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3" name="テキスト ボックス 412"/>
              <p:cNvSpPr txBox="1"/>
              <p:nvPr/>
            </p:nvSpPr>
            <p:spPr>
              <a:xfrm>
                <a:off x="5718926" y="5436281"/>
                <a:ext cx="680943" cy="2793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1600" dirty="0"/>
                  <a:t>whisky</a:t>
                </a:r>
                <a:endParaRPr lang="ja-JP" altLang="en-US" sz="1600" dirty="0"/>
              </a:p>
            </p:txBody>
          </p:sp>
          <p:cxnSp>
            <p:nvCxnSpPr>
              <p:cNvPr id="414" name="直線コネクタ 413"/>
              <p:cNvCxnSpPr/>
              <p:nvPr/>
            </p:nvCxnSpPr>
            <p:spPr>
              <a:xfrm>
                <a:off x="5647489" y="5586512"/>
                <a:ext cx="142875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11" name="下矢印 310"/>
            <p:cNvSpPr/>
            <p:nvPr/>
          </p:nvSpPr>
          <p:spPr>
            <a:xfrm>
              <a:off x="714348" y="2214554"/>
              <a:ext cx="428628" cy="285752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312" name="下矢印 311"/>
            <p:cNvSpPr/>
            <p:nvPr/>
          </p:nvSpPr>
          <p:spPr>
            <a:xfrm>
              <a:off x="7858148" y="4429132"/>
              <a:ext cx="428628" cy="285752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grpSp>
          <p:nvGrpSpPr>
            <p:cNvPr id="313" name="グループ化 254"/>
            <p:cNvGrpSpPr/>
            <p:nvPr/>
          </p:nvGrpSpPr>
          <p:grpSpPr>
            <a:xfrm>
              <a:off x="930249" y="2643182"/>
              <a:ext cx="5504296" cy="3153160"/>
              <a:chOff x="930249" y="2643182"/>
              <a:chExt cx="5504296" cy="3153160"/>
            </a:xfrm>
          </p:grpSpPr>
          <p:sp>
            <p:nvSpPr>
              <p:cNvPr id="339" name="フリーフォーム 338"/>
              <p:cNvSpPr/>
              <p:nvPr/>
            </p:nvSpPr>
            <p:spPr>
              <a:xfrm>
                <a:off x="930249" y="2643182"/>
                <a:ext cx="1005049" cy="374967"/>
              </a:xfrm>
              <a:custGeom>
                <a:avLst/>
                <a:gdLst>
                  <a:gd name="connsiteX0" fmla="*/ 188912 w 1054099"/>
                  <a:gd name="connsiteY0" fmla="*/ 320675 h 461962"/>
                  <a:gd name="connsiteX1" fmla="*/ 7937 w 1054099"/>
                  <a:gd name="connsiteY1" fmla="*/ 177800 h 461962"/>
                  <a:gd name="connsiteX2" fmla="*/ 150812 w 1054099"/>
                  <a:gd name="connsiteY2" fmla="*/ 25400 h 461962"/>
                  <a:gd name="connsiteX3" fmla="*/ 912812 w 1054099"/>
                  <a:gd name="connsiteY3" fmla="*/ 25400 h 461962"/>
                  <a:gd name="connsiteX4" fmla="*/ 998537 w 1054099"/>
                  <a:gd name="connsiteY4" fmla="*/ 177800 h 461962"/>
                  <a:gd name="connsiteX5" fmla="*/ 941387 w 1054099"/>
                  <a:gd name="connsiteY5" fmla="*/ 425450 h 461962"/>
                  <a:gd name="connsiteX6" fmla="*/ 407987 w 1054099"/>
                  <a:gd name="connsiteY6" fmla="*/ 396875 h 461962"/>
                  <a:gd name="connsiteX0" fmla="*/ 188912 w 1054099"/>
                  <a:gd name="connsiteY0" fmla="*/ 320675 h 461962"/>
                  <a:gd name="connsiteX1" fmla="*/ 7937 w 1054099"/>
                  <a:gd name="connsiteY1" fmla="*/ 177800 h 461962"/>
                  <a:gd name="connsiteX2" fmla="*/ 150812 w 1054099"/>
                  <a:gd name="connsiteY2" fmla="*/ 25400 h 461962"/>
                  <a:gd name="connsiteX3" fmla="*/ 912812 w 1054099"/>
                  <a:gd name="connsiteY3" fmla="*/ 25400 h 461962"/>
                  <a:gd name="connsiteX4" fmla="*/ 998537 w 1054099"/>
                  <a:gd name="connsiteY4" fmla="*/ 177800 h 461962"/>
                  <a:gd name="connsiteX5" fmla="*/ 941387 w 1054099"/>
                  <a:gd name="connsiteY5" fmla="*/ 425450 h 461962"/>
                  <a:gd name="connsiteX6" fmla="*/ 407987 w 1054099"/>
                  <a:gd name="connsiteY6" fmla="*/ 396875 h 461962"/>
                  <a:gd name="connsiteX7" fmla="*/ 188912 w 1054099"/>
                  <a:gd name="connsiteY7" fmla="*/ 320675 h 461962"/>
                  <a:gd name="connsiteX0" fmla="*/ 188912 w 1076324"/>
                  <a:gd name="connsiteY0" fmla="*/ 320675 h 449262"/>
                  <a:gd name="connsiteX1" fmla="*/ 7937 w 1076324"/>
                  <a:gd name="connsiteY1" fmla="*/ 177800 h 449262"/>
                  <a:gd name="connsiteX2" fmla="*/ 150812 w 1076324"/>
                  <a:gd name="connsiteY2" fmla="*/ 25400 h 449262"/>
                  <a:gd name="connsiteX3" fmla="*/ 912812 w 1076324"/>
                  <a:gd name="connsiteY3" fmla="*/ 25400 h 449262"/>
                  <a:gd name="connsiteX4" fmla="*/ 998537 w 1076324"/>
                  <a:gd name="connsiteY4" fmla="*/ 177800 h 449262"/>
                  <a:gd name="connsiteX5" fmla="*/ 941387 w 1076324"/>
                  <a:gd name="connsiteY5" fmla="*/ 425450 h 449262"/>
                  <a:gd name="connsiteX6" fmla="*/ 188912 w 1076324"/>
                  <a:gd name="connsiteY6" fmla="*/ 320675 h 449262"/>
                  <a:gd name="connsiteX0" fmla="*/ 188912 w 1054099"/>
                  <a:gd name="connsiteY0" fmla="*/ 320675 h 420687"/>
                  <a:gd name="connsiteX1" fmla="*/ 7937 w 1054099"/>
                  <a:gd name="connsiteY1" fmla="*/ 177800 h 420687"/>
                  <a:gd name="connsiteX2" fmla="*/ 150812 w 1054099"/>
                  <a:gd name="connsiteY2" fmla="*/ 25400 h 420687"/>
                  <a:gd name="connsiteX3" fmla="*/ 912812 w 1054099"/>
                  <a:gd name="connsiteY3" fmla="*/ 25400 h 420687"/>
                  <a:gd name="connsiteX4" fmla="*/ 998537 w 1054099"/>
                  <a:gd name="connsiteY4" fmla="*/ 177800 h 420687"/>
                  <a:gd name="connsiteX5" fmla="*/ 898506 w 1054099"/>
                  <a:gd name="connsiteY5" fmla="*/ 396875 h 420687"/>
                  <a:gd name="connsiteX6" fmla="*/ 188912 w 1054099"/>
                  <a:gd name="connsiteY6" fmla="*/ 320675 h 420687"/>
                  <a:gd name="connsiteX0" fmla="*/ 188912 w 1054099"/>
                  <a:gd name="connsiteY0" fmla="*/ 320675 h 374967"/>
                  <a:gd name="connsiteX1" fmla="*/ 7937 w 1054099"/>
                  <a:gd name="connsiteY1" fmla="*/ 177800 h 374967"/>
                  <a:gd name="connsiteX2" fmla="*/ 150812 w 1054099"/>
                  <a:gd name="connsiteY2" fmla="*/ 25400 h 374967"/>
                  <a:gd name="connsiteX3" fmla="*/ 912812 w 1054099"/>
                  <a:gd name="connsiteY3" fmla="*/ 25400 h 374967"/>
                  <a:gd name="connsiteX4" fmla="*/ 998537 w 1054099"/>
                  <a:gd name="connsiteY4" fmla="*/ 177800 h 374967"/>
                  <a:gd name="connsiteX5" fmla="*/ 765156 w 1054099"/>
                  <a:gd name="connsiteY5" fmla="*/ 351155 h 374967"/>
                  <a:gd name="connsiteX6" fmla="*/ 188912 w 1054099"/>
                  <a:gd name="connsiteY6" fmla="*/ 320675 h 374967"/>
                  <a:gd name="connsiteX0" fmla="*/ 187325 w 1005049"/>
                  <a:gd name="connsiteY0" fmla="*/ 320675 h 374967"/>
                  <a:gd name="connsiteX1" fmla="*/ 6350 w 1005049"/>
                  <a:gd name="connsiteY1" fmla="*/ 177800 h 374967"/>
                  <a:gd name="connsiteX2" fmla="*/ 149225 w 1005049"/>
                  <a:gd name="connsiteY2" fmla="*/ 25400 h 374967"/>
                  <a:gd name="connsiteX3" fmla="*/ 812165 w 1005049"/>
                  <a:gd name="connsiteY3" fmla="*/ 25400 h 374967"/>
                  <a:gd name="connsiteX4" fmla="*/ 996950 w 1005049"/>
                  <a:gd name="connsiteY4" fmla="*/ 177800 h 374967"/>
                  <a:gd name="connsiteX5" fmla="*/ 763569 w 1005049"/>
                  <a:gd name="connsiteY5" fmla="*/ 351155 h 374967"/>
                  <a:gd name="connsiteX6" fmla="*/ 187325 w 1005049"/>
                  <a:gd name="connsiteY6" fmla="*/ 320675 h 3749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005049" h="374967">
                    <a:moveTo>
                      <a:pt x="187325" y="320675"/>
                    </a:moveTo>
                    <a:cubicBezTo>
                      <a:pt x="61122" y="291783"/>
                      <a:pt x="12700" y="227013"/>
                      <a:pt x="6350" y="177800"/>
                    </a:cubicBezTo>
                    <a:cubicBezTo>
                      <a:pt x="0" y="128587"/>
                      <a:pt x="14923" y="50800"/>
                      <a:pt x="149225" y="25400"/>
                    </a:cubicBezTo>
                    <a:cubicBezTo>
                      <a:pt x="283527" y="0"/>
                      <a:pt x="670878" y="0"/>
                      <a:pt x="812165" y="25400"/>
                    </a:cubicBezTo>
                    <a:cubicBezTo>
                      <a:pt x="953452" y="50800"/>
                      <a:pt x="1005049" y="123508"/>
                      <a:pt x="996950" y="177800"/>
                    </a:cubicBezTo>
                    <a:cubicBezTo>
                      <a:pt x="988851" y="232092"/>
                      <a:pt x="898506" y="327343"/>
                      <a:pt x="763569" y="351155"/>
                    </a:cubicBezTo>
                    <a:cubicBezTo>
                      <a:pt x="628632" y="374967"/>
                      <a:pt x="313528" y="349568"/>
                      <a:pt x="187325" y="320675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 w="25400">
                <a:noFil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340" name="フリーフォーム 339"/>
              <p:cNvSpPr/>
              <p:nvPr/>
            </p:nvSpPr>
            <p:spPr>
              <a:xfrm>
                <a:off x="3197610" y="4724772"/>
                <a:ext cx="1229527" cy="340518"/>
              </a:xfrm>
              <a:custGeom>
                <a:avLst/>
                <a:gdLst>
                  <a:gd name="connsiteX0" fmla="*/ 747712 w 1160462"/>
                  <a:gd name="connsiteY0" fmla="*/ 350837 h 357187"/>
                  <a:gd name="connsiteX1" fmla="*/ 223837 w 1160462"/>
                  <a:gd name="connsiteY1" fmla="*/ 322262 h 357187"/>
                  <a:gd name="connsiteX2" fmla="*/ 4762 w 1160462"/>
                  <a:gd name="connsiteY2" fmla="*/ 141287 h 357187"/>
                  <a:gd name="connsiteX3" fmla="*/ 195262 w 1160462"/>
                  <a:gd name="connsiteY3" fmla="*/ 17462 h 357187"/>
                  <a:gd name="connsiteX4" fmla="*/ 995362 w 1160462"/>
                  <a:gd name="connsiteY4" fmla="*/ 36512 h 357187"/>
                  <a:gd name="connsiteX5" fmla="*/ 1157287 w 1160462"/>
                  <a:gd name="connsiteY5" fmla="*/ 179387 h 357187"/>
                  <a:gd name="connsiteX6" fmla="*/ 976312 w 1160462"/>
                  <a:gd name="connsiteY6" fmla="*/ 331787 h 357187"/>
                  <a:gd name="connsiteX0" fmla="*/ 747712 w 1160462"/>
                  <a:gd name="connsiteY0" fmla="*/ 350837 h 357187"/>
                  <a:gd name="connsiteX1" fmla="*/ 223837 w 1160462"/>
                  <a:gd name="connsiteY1" fmla="*/ 322262 h 357187"/>
                  <a:gd name="connsiteX2" fmla="*/ 4762 w 1160462"/>
                  <a:gd name="connsiteY2" fmla="*/ 141287 h 357187"/>
                  <a:gd name="connsiteX3" fmla="*/ 195262 w 1160462"/>
                  <a:gd name="connsiteY3" fmla="*/ 17462 h 357187"/>
                  <a:gd name="connsiteX4" fmla="*/ 995362 w 1160462"/>
                  <a:gd name="connsiteY4" fmla="*/ 36512 h 357187"/>
                  <a:gd name="connsiteX5" fmla="*/ 1157287 w 1160462"/>
                  <a:gd name="connsiteY5" fmla="*/ 179387 h 357187"/>
                  <a:gd name="connsiteX6" fmla="*/ 976312 w 1160462"/>
                  <a:gd name="connsiteY6" fmla="*/ 331787 h 357187"/>
                  <a:gd name="connsiteX7" fmla="*/ 747712 w 1160462"/>
                  <a:gd name="connsiteY7" fmla="*/ 350837 h 357187"/>
                  <a:gd name="connsiteX0" fmla="*/ 747712 w 1160462"/>
                  <a:gd name="connsiteY0" fmla="*/ 350837 h 383381"/>
                  <a:gd name="connsiteX1" fmla="*/ 223837 w 1160462"/>
                  <a:gd name="connsiteY1" fmla="*/ 322262 h 383381"/>
                  <a:gd name="connsiteX2" fmla="*/ 4762 w 1160462"/>
                  <a:gd name="connsiteY2" fmla="*/ 141287 h 383381"/>
                  <a:gd name="connsiteX3" fmla="*/ 195262 w 1160462"/>
                  <a:gd name="connsiteY3" fmla="*/ 17462 h 383381"/>
                  <a:gd name="connsiteX4" fmla="*/ 995362 w 1160462"/>
                  <a:gd name="connsiteY4" fmla="*/ 36512 h 383381"/>
                  <a:gd name="connsiteX5" fmla="*/ 1157287 w 1160462"/>
                  <a:gd name="connsiteY5" fmla="*/ 179387 h 383381"/>
                  <a:gd name="connsiteX6" fmla="*/ 976312 w 1160462"/>
                  <a:gd name="connsiteY6" fmla="*/ 331787 h 383381"/>
                  <a:gd name="connsiteX7" fmla="*/ 747712 w 1160462"/>
                  <a:gd name="connsiteY7" fmla="*/ 350837 h 383381"/>
                  <a:gd name="connsiteX0" fmla="*/ 747712 w 1160462"/>
                  <a:gd name="connsiteY0" fmla="*/ 350837 h 383381"/>
                  <a:gd name="connsiteX1" fmla="*/ 223837 w 1160462"/>
                  <a:gd name="connsiteY1" fmla="*/ 322262 h 383381"/>
                  <a:gd name="connsiteX2" fmla="*/ 4762 w 1160462"/>
                  <a:gd name="connsiteY2" fmla="*/ 141287 h 383381"/>
                  <a:gd name="connsiteX3" fmla="*/ 195262 w 1160462"/>
                  <a:gd name="connsiteY3" fmla="*/ 17462 h 383381"/>
                  <a:gd name="connsiteX4" fmla="*/ 995362 w 1160462"/>
                  <a:gd name="connsiteY4" fmla="*/ 36512 h 383381"/>
                  <a:gd name="connsiteX5" fmla="*/ 1157287 w 1160462"/>
                  <a:gd name="connsiteY5" fmla="*/ 179387 h 383381"/>
                  <a:gd name="connsiteX6" fmla="*/ 976312 w 1160462"/>
                  <a:gd name="connsiteY6" fmla="*/ 331787 h 383381"/>
                  <a:gd name="connsiteX7" fmla="*/ 747712 w 1160462"/>
                  <a:gd name="connsiteY7" fmla="*/ 350837 h 383381"/>
                  <a:gd name="connsiteX0" fmla="*/ 747712 w 1198562"/>
                  <a:gd name="connsiteY0" fmla="*/ 350837 h 374649"/>
                  <a:gd name="connsiteX1" fmla="*/ 223837 w 1198562"/>
                  <a:gd name="connsiteY1" fmla="*/ 322262 h 374649"/>
                  <a:gd name="connsiteX2" fmla="*/ 4762 w 1198562"/>
                  <a:gd name="connsiteY2" fmla="*/ 141287 h 374649"/>
                  <a:gd name="connsiteX3" fmla="*/ 195262 w 1198562"/>
                  <a:gd name="connsiteY3" fmla="*/ 17462 h 374649"/>
                  <a:gd name="connsiteX4" fmla="*/ 995362 w 1198562"/>
                  <a:gd name="connsiteY4" fmla="*/ 36512 h 374649"/>
                  <a:gd name="connsiteX5" fmla="*/ 1157287 w 1198562"/>
                  <a:gd name="connsiteY5" fmla="*/ 179387 h 374649"/>
                  <a:gd name="connsiteX6" fmla="*/ 747712 w 1198562"/>
                  <a:gd name="connsiteY6" fmla="*/ 350837 h 374649"/>
                  <a:gd name="connsiteX0" fmla="*/ 904872 w 1172369"/>
                  <a:gd name="connsiteY0" fmla="*/ 312727 h 350835"/>
                  <a:gd name="connsiteX1" fmla="*/ 223837 w 1172369"/>
                  <a:gd name="connsiteY1" fmla="*/ 322262 h 350835"/>
                  <a:gd name="connsiteX2" fmla="*/ 4762 w 1172369"/>
                  <a:gd name="connsiteY2" fmla="*/ 141287 h 350835"/>
                  <a:gd name="connsiteX3" fmla="*/ 195262 w 1172369"/>
                  <a:gd name="connsiteY3" fmla="*/ 17462 h 350835"/>
                  <a:gd name="connsiteX4" fmla="*/ 995362 w 1172369"/>
                  <a:gd name="connsiteY4" fmla="*/ 36512 h 350835"/>
                  <a:gd name="connsiteX5" fmla="*/ 1157287 w 1172369"/>
                  <a:gd name="connsiteY5" fmla="*/ 179387 h 350835"/>
                  <a:gd name="connsiteX6" fmla="*/ 904872 w 1172369"/>
                  <a:gd name="connsiteY6" fmla="*/ 312727 h 350835"/>
                  <a:gd name="connsiteX0" fmla="*/ 904872 w 1216819"/>
                  <a:gd name="connsiteY0" fmla="*/ 314317 h 352425"/>
                  <a:gd name="connsiteX1" fmla="*/ 223837 w 1216819"/>
                  <a:gd name="connsiteY1" fmla="*/ 323852 h 352425"/>
                  <a:gd name="connsiteX2" fmla="*/ 4762 w 1216819"/>
                  <a:gd name="connsiteY2" fmla="*/ 142877 h 352425"/>
                  <a:gd name="connsiteX3" fmla="*/ 195262 w 1216819"/>
                  <a:gd name="connsiteY3" fmla="*/ 19052 h 352425"/>
                  <a:gd name="connsiteX4" fmla="*/ 547683 w 1216819"/>
                  <a:gd name="connsiteY4" fmla="*/ 28565 h 352425"/>
                  <a:gd name="connsiteX5" fmla="*/ 1157287 w 1216819"/>
                  <a:gd name="connsiteY5" fmla="*/ 180977 h 352425"/>
                  <a:gd name="connsiteX6" fmla="*/ 904872 w 1216819"/>
                  <a:gd name="connsiteY6" fmla="*/ 314317 h 352425"/>
                  <a:gd name="connsiteX0" fmla="*/ 904872 w 982659"/>
                  <a:gd name="connsiteY0" fmla="*/ 314317 h 352425"/>
                  <a:gd name="connsiteX1" fmla="*/ 223837 w 982659"/>
                  <a:gd name="connsiteY1" fmla="*/ 323852 h 352425"/>
                  <a:gd name="connsiteX2" fmla="*/ 4762 w 982659"/>
                  <a:gd name="connsiteY2" fmla="*/ 142877 h 352425"/>
                  <a:gd name="connsiteX3" fmla="*/ 195262 w 982659"/>
                  <a:gd name="connsiteY3" fmla="*/ 19052 h 352425"/>
                  <a:gd name="connsiteX4" fmla="*/ 547683 w 982659"/>
                  <a:gd name="connsiteY4" fmla="*/ 28565 h 352425"/>
                  <a:gd name="connsiteX5" fmla="*/ 690559 w 982659"/>
                  <a:gd name="connsiteY5" fmla="*/ 171441 h 352425"/>
                  <a:gd name="connsiteX6" fmla="*/ 904872 w 982659"/>
                  <a:gd name="connsiteY6" fmla="*/ 314317 h 352425"/>
                  <a:gd name="connsiteX0" fmla="*/ 547683 w 690559"/>
                  <a:gd name="connsiteY0" fmla="*/ 314317 h 352425"/>
                  <a:gd name="connsiteX1" fmla="*/ 223837 w 690559"/>
                  <a:gd name="connsiteY1" fmla="*/ 323852 h 352425"/>
                  <a:gd name="connsiteX2" fmla="*/ 4762 w 690559"/>
                  <a:gd name="connsiteY2" fmla="*/ 142877 h 352425"/>
                  <a:gd name="connsiteX3" fmla="*/ 195262 w 690559"/>
                  <a:gd name="connsiteY3" fmla="*/ 19052 h 352425"/>
                  <a:gd name="connsiteX4" fmla="*/ 547683 w 690559"/>
                  <a:gd name="connsiteY4" fmla="*/ 28565 h 352425"/>
                  <a:gd name="connsiteX5" fmla="*/ 690559 w 690559"/>
                  <a:gd name="connsiteY5" fmla="*/ 171441 h 352425"/>
                  <a:gd name="connsiteX6" fmla="*/ 547683 w 690559"/>
                  <a:gd name="connsiteY6" fmla="*/ 314317 h 352425"/>
                  <a:gd name="connsiteX0" fmla="*/ 547683 w 1143008"/>
                  <a:gd name="connsiteY0" fmla="*/ 318296 h 356404"/>
                  <a:gd name="connsiteX1" fmla="*/ 223837 w 1143008"/>
                  <a:gd name="connsiteY1" fmla="*/ 327831 h 356404"/>
                  <a:gd name="connsiteX2" fmla="*/ 4762 w 1143008"/>
                  <a:gd name="connsiteY2" fmla="*/ 146856 h 356404"/>
                  <a:gd name="connsiteX3" fmla="*/ 195262 w 1143008"/>
                  <a:gd name="connsiteY3" fmla="*/ 23031 h 356404"/>
                  <a:gd name="connsiteX4" fmla="*/ 547683 w 1143008"/>
                  <a:gd name="connsiteY4" fmla="*/ 32544 h 356404"/>
                  <a:gd name="connsiteX5" fmla="*/ 1143008 w 1143008"/>
                  <a:gd name="connsiteY5" fmla="*/ 218293 h 356404"/>
                  <a:gd name="connsiteX6" fmla="*/ 547683 w 1143008"/>
                  <a:gd name="connsiteY6" fmla="*/ 318296 h 356404"/>
                  <a:gd name="connsiteX0" fmla="*/ 547683 w 1230322"/>
                  <a:gd name="connsiteY0" fmla="*/ 307171 h 345279"/>
                  <a:gd name="connsiteX1" fmla="*/ 223837 w 1230322"/>
                  <a:gd name="connsiteY1" fmla="*/ 316706 h 345279"/>
                  <a:gd name="connsiteX2" fmla="*/ 4762 w 1230322"/>
                  <a:gd name="connsiteY2" fmla="*/ 135731 h 345279"/>
                  <a:gd name="connsiteX3" fmla="*/ 195262 w 1230322"/>
                  <a:gd name="connsiteY3" fmla="*/ 11906 h 345279"/>
                  <a:gd name="connsiteX4" fmla="*/ 1071569 w 1230322"/>
                  <a:gd name="connsiteY4" fmla="*/ 64292 h 345279"/>
                  <a:gd name="connsiteX5" fmla="*/ 1143008 w 1230322"/>
                  <a:gd name="connsiteY5" fmla="*/ 207168 h 345279"/>
                  <a:gd name="connsiteX6" fmla="*/ 547683 w 1230322"/>
                  <a:gd name="connsiteY6" fmla="*/ 307171 h 345279"/>
                  <a:gd name="connsiteX0" fmla="*/ 1000131 w 1229527"/>
                  <a:gd name="connsiteY0" fmla="*/ 278606 h 340518"/>
                  <a:gd name="connsiteX1" fmla="*/ 223837 w 1229527"/>
                  <a:gd name="connsiteY1" fmla="*/ 316706 h 340518"/>
                  <a:gd name="connsiteX2" fmla="*/ 4762 w 1229527"/>
                  <a:gd name="connsiteY2" fmla="*/ 135731 h 340518"/>
                  <a:gd name="connsiteX3" fmla="*/ 195262 w 1229527"/>
                  <a:gd name="connsiteY3" fmla="*/ 11906 h 340518"/>
                  <a:gd name="connsiteX4" fmla="*/ 1071569 w 1229527"/>
                  <a:gd name="connsiteY4" fmla="*/ 64292 h 340518"/>
                  <a:gd name="connsiteX5" fmla="*/ 1143008 w 1229527"/>
                  <a:gd name="connsiteY5" fmla="*/ 207168 h 340518"/>
                  <a:gd name="connsiteX6" fmla="*/ 1000131 w 1229527"/>
                  <a:gd name="connsiteY6" fmla="*/ 278606 h 3405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229527" h="340518">
                    <a:moveTo>
                      <a:pt x="1000131" y="278606"/>
                    </a:moveTo>
                    <a:cubicBezTo>
                      <a:pt x="846936" y="296862"/>
                      <a:pt x="389732" y="340518"/>
                      <a:pt x="223837" y="316706"/>
                    </a:cubicBezTo>
                    <a:cubicBezTo>
                      <a:pt x="57942" y="292894"/>
                      <a:pt x="9524" y="186531"/>
                      <a:pt x="4762" y="135731"/>
                    </a:cubicBezTo>
                    <a:cubicBezTo>
                      <a:pt x="0" y="84931"/>
                      <a:pt x="17461" y="23812"/>
                      <a:pt x="195262" y="11906"/>
                    </a:cubicBezTo>
                    <a:cubicBezTo>
                      <a:pt x="373063" y="0"/>
                      <a:pt x="913611" y="31748"/>
                      <a:pt x="1071569" y="64292"/>
                    </a:cubicBezTo>
                    <a:cubicBezTo>
                      <a:pt x="1229527" y="96836"/>
                      <a:pt x="1154914" y="171449"/>
                      <a:pt x="1143008" y="207168"/>
                    </a:cubicBezTo>
                    <a:cubicBezTo>
                      <a:pt x="1131102" y="242887"/>
                      <a:pt x="1153326" y="260350"/>
                      <a:pt x="1000131" y="278606"/>
                    </a:cubicBezTo>
                    <a:close/>
                  </a:path>
                </a:pathLst>
              </a:custGeom>
              <a:noFill/>
              <a:ln w="381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341" name="フリーフォーム 340"/>
              <p:cNvSpPr/>
              <p:nvPr/>
            </p:nvSpPr>
            <p:spPr>
              <a:xfrm>
                <a:off x="5716990" y="5418262"/>
                <a:ext cx="717555" cy="378080"/>
              </a:xfrm>
              <a:custGeom>
                <a:avLst/>
                <a:gdLst>
                  <a:gd name="connsiteX0" fmla="*/ 747712 w 1160462"/>
                  <a:gd name="connsiteY0" fmla="*/ 350837 h 357187"/>
                  <a:gd name="connsiteX1" fmla="*/ 223837 w 1160462"/>
                  <a:gd name="connsiteY1" fmla="*/ 322262 h 357187"/>
                  <a:gd name="connsiteX2" fmla="*/ 4762 w 1160462"/>
                  <a:gd name="connsiteY2" fmla="*/ 141287 h 357187"/>
                  <a:gd name="connsiteX3" fmla="*/ 195262 w 1160462"/>
                  <a:gd name="connsiteY3" fmla="*/ 17462 h 357187"/>
                  <a:gd name="connsiteX4" fmla="*/ 995362 w 1160462"/>
                  <a:gd name="connsiteY4" fmla="*/ 36512 h 357187"/>
                  <a:gd name="connsiteX5" fmla="*/ 1157287 w 1160462"/>
                  <a:gd name="connsiteY5" fmla="*/ 179387 h 357187"/>
                  <a:gd name="connsiteX6" fmla="*/ 976312 w 1160462"/>
                  <a:gd name="connsiteY6" fmla="*/ 331787 h 357187"/>
                  <a:gd name="connsiteX0" fmla="*/ 747712 w 1160462"/>
                  <a:gd name="connsiteY0" fmla="*/ 350837 h 357187"/>
                  <a:gd name="connsiteX1" fmla="*/ 223837 w 1160462"/>
                  <a:gd name="connsiteY1" fmla="*/ 322262 h 357187"/>
                  <a:gd name="connsiteX2" fmla="*/ 4762 w 1160462"/>
                  <a:gd name="connsiteY2" fmla="*/ 141287 h 357187"/>
                  <a:gd name="connsiteX3" fmla="*/ 195262 w 1160462"/>
                  <a:gd name="connsiteY3" fmla="*/ 17462 h 357187"/>
                  <a:gd name="connsiteX4" fmla="*/ 995362 w 1160462"/>
                  <a:gd name="connsiteY4" fmla="*/ 36512 h 357187"/>
                  <a:gd name="connsiteX5" fmla="*/ 1157287 w 1160462"/>
                  <a:gd name="connsiteY5" fmla="*/ 179387 h 357187"/>
                  <a:gd name="connsiteX6" fmla="*/ 976312 w 1160462"/>
                  <a:gd name="connsiteY6" fmla="*/ 331787 h 357187"/>
                  <a:gd name="connsiteX7" fmla="*/ 747712 w 1160462"/>
                  <a:gd name="connsiteY7" fmla="*/ 350837 h 357187"/>
                  <a:gd name="connsiteX0" fmla="*/ 747712 w 1160462"/>
                  <a:gd name="connsiteY0" fmla="*/ 350837 h 383381"/>
                  <a:gd name="connsiteX1" fmla="*/ 223837 w 1160462"/>
                  <a:gd name="connsiteY1" fmla="*/ 322262 h 383381"/>
                  <a:gd name="connsiteX2" fmla="*/ 4762 w 1160462"/>
                  <a:gd name="connsiteY2" fmla="*/ 141287 h 383381"/>
                  <a:gd name="connsiteX3" fmla="*/ 195262 w 1160462"/>
                  <a:gd name="connsiteY3" fmla="*/ 17462 h 383381"/>
                  <a:gd name="connsiteX4" fmla="*/ 995362 w 1160462"/>
                  <a:gd name="connsiteY4" fmla="*/ 36512 h 383381"/>
                  <a:gd name="connsiteX5" fmla="*/ 1157287 w 1160462"/>
                  <a:gd name="connsiteY5" fmla="*/ 179387 h 383381"/>
                  <a:gd name="connsiteX6" fmla="*/ 976312 w 1160462"/>
                  <a:gd name="connsiteY6" fmla="*/ 331787 h 383381"/>
                  <a:gd name="connsiteX7" fmla="*/ 747712 w 1160462"/>
                  <a:gd name="connsiteY7" fmla="*/ 350837 h 383381"/>
                  <a:gd name="connsiteX0" fmla="*/ 747712 w 1160462"/>
                  <a:gd name="connsiteY0" fmla="*/ 350837 h 383381"/>
                  <a:gd name="connsiteX1" fmla="*/ 223837 w 1160462"/>
                  <a:gd name="connsiteY1" fmla="*/ 322262 h 383381"/>
                  <a:gd name="connsiteX2" fmla="*/ 4762 w 1160462"/>
                  <a:gd name="connsiteY2" fmla="*/ 141287 h 383381"/>
                  <a:gd name="connsiteX3" fmla="*/ 195262 w 1160462"/>
                  <a:gd name="connsiteY3" fmla="*/ 17462 h 383381"/>
                  <a:gd name="connsiteX4" fmla="*/ 995362 w 1160462"/>
                  <a:gd name="connsiteY4" fmla="*/ 36512 h 383381"/>
                  <a:gd name="connsiteX5" fmla="*/ 1157287 w 1160462"/>
                  <a:gd name="connsiteY5" fmla="*/ 179387 h 383381"/>
                  <a:gd name="connsiteX6" fmla="*/ 976312 w 1160462"/>
                  <a:gd name="connsiteY6" fmla="*/ 331787 h 383381"/>
                  <a:gd name="connsiteX7" fmla="*/ 747712 w 1160462"/>
                  <a:gd name="connsiteY7" fmla="*/ 350837 h 383381"/>
                  <a:gd name="connsiteX0" fmla="*/ 747712 w 1198562"/>
                  <a:gd name="connsiteY0" fmla="*/ 350837 h 374649"/>
                  <a:gd name="connsiteX1" fmla="*/ 223837 w 1198562"/>
                  <a:gd name="connsiteY1" fmla="*/ 322262 h 374649"/>
                  <a:gd name="connsiteX2" fmla="*/ 4762 w 1198562"/>
                  <a:gd name="connsiteY2" fmla="*/ 141287 h 374649"/>
                  <a:gd name="connsiteX3" fmla="*/ 195262 w 1198562"/>
                  <a:gd name="connsiteY3" fmla="*/ 17462 h 374649"/>
                  <a:gd name="connsiteX4" fmla="*/ 995362 w 1198562"/>
                  <a:gd name="connsiteY4" fmla="*/ 36512 h 374649"/>
                  <a:gd name="connsiteX5" fmla="*/ 1157287 w 1198562"/>
                  <a:gd name="connsiteY5" fmla="*/ 179387 h 374649"/>
                  <a:gd name="connsiteX6" fmla="*/ 747712 w 1198562"/>
                  <a:gd name="connsiteY6" fmla="*/ 350837 h 374649"/>
                  <a:gd name="connsiteX0" fmla="*/ 904872 w 1172369"/>
                  <a:gd name="connsiteY0" fmla="*/ 312727 h 350835"/>
                  <a:gd name="connsiteX1" fmla="*/ 223837 w 1172369"/>
                  <a:gd name="connsiteY1" fmla="*/ 322262 h 350835"/>
                  <a:gd name="connsiteX2" fmla="*/ 4762 w 1172369"/>
                  <a:gd name="connsiteY2" fmla="*/ 141287 h 350835"/>
                  <a:gd name="connsiteX3" fmla="*/ 195262 w 1172369"/>
                  <a:gd name="connsiteY3" fmla="*/ 17462 h 350835"/>
                  <a:gd name="connsiteX4" fmla="*/ 995362 w 1172369"/>
                  <a:gd name="connsiteY4" fmla="*/ 36512 h 350835"/>
                  <a:gd name="connsiteX5" fmla="*/ 1157287 w 1172369"/>
                  <a:gd name="connsiteY5" fmla="*/ 179387 h 350835"/>
                  <a:gd name="connsiteX6" fmla="*/ 904872 w 1172369"/>
                  <a:gd name="connsiteY6" fmla="*/ 312727 h 350835"/>
                  <a:gd name="connsiteX0" fmla="*/ 904872 w 1216819"/>
                  <a:gd name="connsiteY0" fmla="*/ 314317 h 352425"/>
                  <a:gd name="connsiteX1" fmla="*/ 223837 w 1216819"/>
                  <a:gd name="connsiteY1" fmla="*/ 323852 h 352425"/>
                  <a:gd name="connsiteX2" fmla="*/ 4762 w 1216819"/>
                  <a:gd name="connsiteY2" fmla="*/ 142877 h 352425"/>
                  <a:gd name="connsiteX3" fmla="*/ 195262 w 1216819"/>
                  <a:gd name="connsiteY3" fmla="*/ 19052 h 352425"/>
                  <a:gd name="connsiteX4" fmla="*/ 547683 w 1216819"/>
                  <a:gd name="connsiteY4" fmla="*/ 28565 h 352425"/>
                  <a:gd name="connsiteX5" fmla="*/ 1157287 w 1216819"/>
                  <a:gd name="connsiteY5" fmla="*/ 180977 h 352425"/>
                  <a:gd name="connsiteX6" fmla="*/ 904872 w 1216819"/>
                  <a:gd name="connsiteY6" fmla="*/ 314317 h 352425"/>
                  <a:gd name="connsiteX0" fmla="*/ 904872 w 982659"/>
                  <a:gd name="connsiteY0" fmla="*/ 314317 h 352425"/>
                  <a:gd name="connsiteX1" fmla="*/ 223837 w 982659"/>
                  <a:gd name="connsiteY1" fmla="*/ 323852 h 352425"/>
                  <a:gd name="connsiteX2" fmla="*/ 4762 w 982659"/>
                  <a:gd name="connsiteY2" fmla="*/ 142877 h 352425"/>
                  <a:gd name="connsiteX3" fmla="*/ 195262 w 982659"/>
                  <a:gd name="connsiteY3" fmla="*/ 19052 h 352425"/>
                  <a:gd name="connsiteX4" fmla="*/ 547683 w 982659"/>
                  <a:gd name="connsiteY4" fmla="*/ 28565 h 352425"/>
                  <a:gd name="connsiteX5" fmla="*/ 690559 w 982659"/>
                  <a:gd name="connsiteY5" fmla="*/ 171441 h 352425"/>
                  <a:gd name="connsiteX6" fmla="*/ 904872 w 982659"/>
                  <a:gd name="connsiteY6" fmla="*/ 314317 h 352425"/>
                  <a:gd name="connsiteX0" fmla="*/ 547683 w 690559"/>
                  <a:gd name="connsiteY0" fmla="*/ 314317 h 352425"/>
                  <a:gd name="connsiteX1" fmla="*/ 223837 w 690559"/>
                  <a:gd name="connsiteY1" fmla="*/ 323852 h 352425"/>
                  <a:gd name="connsiteX2" fmla="*/ 4762 w 690559"/>
                  <a:gd name="connsiteY2" fmla="*/ 142877 h 352425"/>
                  <a:gd name="connsiteX3" fmla="*/ 195262 w 690559"/>
                  <a:gd name="connsiteY3" fmla="*/ 19052 h 352425"/>
                  <a:gd name="connsiteX4" fmla="*/ 547683 w 690559"/>
                  <a:gd name="connsiteY4" fmla="*/ 28565 h 352425"/>
                  <a:gd name="connsiteX5" fmla="*/ 690559 w 690559"/>
                  <a:gd name="connsiteY5" fmla="*/ 171441 h 352425"/>
                  <a:gd name="connsiteX6" fmla="*/ 547683 w 690559"/>
                  <a:gd name="connsiteY6" fmla="*/ 314317 h 352425"/>
                  <a:gd name="connsiteX0" fmla="*/ 547683 w 1143008"/>
                  <a:gd name="connsiteY0" fmla="*/ 318296 h 356404"/>
                  <a:gd name="connsiteX1" fmla="*/ 223837 w 1143008"/>
                  <a:gd name="connsiteY1" fmla="*/ 327831 h 356404"/>
                  <a:gd name="connsiteX2" fmla="*/ 4762 w 1143008"/>
                  <a:gd name="connsiteY2" fmla="*/ 146856 h 356404"/>
                  <a:gd name="connsiteX3" fmla="*/ 195262 w 1143008"/>
                  <a:gd name="connsiteY3" fmla="*/ 23031 h 356404"/>
                  <a:gd name="connsiteX4" fmla="*/ 547683 w 1143008"/>
                  <a:gd name="connsiteY4" fmla="*/ 32544 h 356404"/>
                  <a:gd name="connsiteX5" fmla="*/ 1143008 w 1143008"/>
                  <a:gd name="connsiteY5" fmla="*/ 218293 h 356404"/>
                  <a:gd name="connsiteX6" fmla="*/ 547683 w 1143008"/>
                  <a:gd name="connsiteY6" fmla="*/ 318296 h 356404"/>
                  <a:gd name="connsiteX0" fmla="*/ 547683 w 1230322"/>
                  <a:gd name="connsiteY0" fmla="*/ 307171 h 345279"/>
                  <a:gd name="connsiteX1" fmla="*/ 223837 w 1230322"/>
                  <a:gd name="connsiteY1" fmla="*/ 316706 h 345279"/>
                  <a:gd name="connsiteX2" fmla="*/ 4762 w 1230322"/>
                  <a:gd name="connsiteY2" fmla="*/ 135731 h 345279"/>
                  <a:gd name="connsiteX3" fmla="*/ 195262 w 1230322"/>
                  <a:gd name="connsiteY3" fmla="*/ 11906 h 345279"/>
                  <a:gd name="connsiteX4" fmla="*/ 1071569 w 1230322"/>
                  <a:gd name="connsiteY4" fmla="*/ 64292 h 345279"/>
                  <a:gd name="connsiteX5" fmla="*/ 1143008 w 1230322"/>
                  <a:gd name="connsiteY5" fmla="*/ 207168 h 345279"/>
                  <a:gd name="connsiteX6" fmla="*/ 547683 w 1230322"/>
                  <a:gd name="connsiteY6" fmla="*/ 307171 h 345279"/>
                  <a:gd name="connsiteX0" fmla="*/ 1000131 w 1229527"/>
                  <a:gd name="connsiteY0" fmla="*/ 278606 h 340518"/>
                  <a:gd name="connsiteX1" fmla="*/ 223837 w 1229527"/>
                  <a:gd name="connsiteY1" fmla="*/ 316706 h 340518"/>
                  <a:gd name="connsiteX2" fmla="*/ 4762 w 1229527"/>
                  <a:gd name="connsiteY2" fmla="*/ 135731 h 340518"/>
                  <a:gd name="connsiteX3" fmla="*/ 195262 w 1229527"/>
                  <a:gd name="connsiteY3" fmla="*/ 11906 h 340518"/>
                  <a:gd name="connsiteX4" fmla="*/ 1071569 w 1229527"/>
                  <a:gd name="connsiteY4" fmla="*/ 64292 h 340518"/>
                  <a:gd name="connsiteX5" fmla="*/ 1143008 w 1229527"/>
                  <a:gd name="connsiteY5" fmla="*/ 207168 h 340518"/>
                  <a:gd name="connsiteX6" fmla="*/ 1000131 w 1229527"/>
                  <a:gd name="connsiteY6" fmla="*/ 278606 h 340518"/>
                  <a:gd name="connsiteX0" fmla="*/ 1143008 w 1284297"/>
                  <a:gd name="connsiteY0" fmla="*/ 207168 h 328612"/>
                  <a:gd name="connsiteX1" fmla="*/ 223837 w 1284297"/>
                  <a:gd name="connsiteY1" fmla="*/ 316706 h 328612"/>
                  <a:gd name="connsiteX2" fmla="*/ 4762 w 1284297"/>
                  <a:gd name="connsiteY2" fmla="*/ 135731 h 328612"/>
                  <a:gd name="connsiteX3" fmla="*/ 195262 w 1284297"/>
                  <a:gd name="connsiteY3" fmla="*/ 11906 h 328612"/>
                  <a:gd name="connsiteX4" fmla="*/ 1071569 w 1284297"/>
                  <a:gd name="connsiteY4" fmla="*/ 64292 h 328612"/>
                  <a:gd name="connsiteX5" fmla="*/ 1143008 w 1284297"/>
                  <a:gd name="connsiteY5" fmla="*/ 207168 h 328612"/>
                  <a:gd name="connsiteX0" fmla="*/ 1143008 w 1224765"/>
                  <a:gd name="connsiteY0" fmla="*/ 239712 h 361156"/>
                  <a:gd name="connsiteX1" fmla="*/ 223837 w 1224765"/>
                  <a:gd name="connsiteY1" fmla="*/ 349250 h 361156"/>
                  <a:gd name="connsiteX2" fmla="*/ 4762 w 1224765"/>
                  <a:gd name="connsiteY2" fmla="*/ 168275 h 361156"/>
                  <a:gd name="connsiteX3" fmla="*/ 195262 w 1224765"/>
                  <a:gd name="connsiteY3" fmla="*/ 44450 h 361156"/>
                  <a:gd name="connsiteX4" fmla="*/ 714380 w 1224765"/>
                  <a:gd name="connsiteY4" fmla="*/ 32544 h 361156"/>
                  <a:gd name="connsiteX5" fmla="*/ 1143008 w 1224765"/>
                  <a:gd name="connsiteY5" fmla="*/ 239712 h 361156"/>
                  <a:gd name="connsiteX0" fmla="*/ 571504 w 777087"/>
                  <a:gd name="connsiteY0" fmla="*/ 331393 h 387351"/>
                  <a:gd name="connsiteX1" fmla="*/ 223837 w 777087"/>
                  <a:gd name="connsiteY1" fmla="*/ 362347 h 387351"/>
                  <a:gd name="connsiteX2" fmla="*/ 4762 w 777087"/>
                  <a:gd name="connsiteY2" fmla="*/ 181372 h 387351"/>
                  <a:gd name="connsiteX3" fmla="*/ 195262 w 777087"/>
                  <a:gd name="connsiteY3" fmla="*/ 57547 h 387351"/>
                  <a:gd name="connsiteX4" fmla="*/ 714380 w 777087"/>
                  <a:gd name="connsiteY4" fmla="*/ 45641 h 387351"/>
                  <a:gd name="connsiteX5" fmla="*/ 571504 w 777087"/>
                  <a:gd name="connsiteY5" fmla="*/ 331393 h 387351"/>
                  <a:gd name="connsiteX0" fmla="*/ 571504 w 705649"/>
                  <a:gd name="connsiteY0" fmla="*/ 331392 h 387350"/>
                  <a:gd name="connsiteX1" fmla="*/ 223837 w 705649"/>
                  <a:gd name="connsiteY1" fmla="*/ 362346 h 387350"/>
                  <a:gd name="connsiteX2" fmla="*/ 4762 w 705649"/>
                  <a:gd name="connsiteY2" fmla="*/ 181371 h 387350"/>
                  <a:gd name="connsiteX3" fmla="*/ 195262 w 705649"/>
                  <a:gd name="connsiteY3" fmla="*/ 57546 h 387350"/>
                  <a:gd name="connsiteX4" fmla="*/ 642942 w 705649"/>
                  <a:gd name="connsiteY4" fmla="*/ 45641 h 387350"/>
                  <a:gd name="connsiteX5" fmla="*/ 571504 w 705649"/>
                  <a:gd name="connsiteY5" fmla="*/ 331392 h 387350"/>
                  <a:gd name="connsiteX0" fmla="*/ 571504 w 705649"/>
                  <a:gd name="connsiteY0" fmla="*/ 331392 h 378080"/>
                  <a:gd name="connsiteX1" fmla="*/ 223837 w 705649"/>
                  <a:gd name="connsiteY1" fmla="*/ 325770 h 378080"/>
                  <a:gd name="connsiteX2" fmla="*/ 4762 w 705649"/>
                  <a:gd name="connsiteY2" fmla="*/ 181371 h 378080"/>
                  <a:gd name="connsiteX3" fmla="*/ 195262 w 705649"/>
                  <a:gd name="connsiteY3" fmla="*/ 57546 h 378080"/>
                  <a:gd name="connsiteX4" fmla="*/ 642942 w 705649"/>
                  <a:gd name="connsiteY4" fmla="*/ 45641 h 378080"/>
                  <a:gd name="connsiteX5" fmla="*/ 571504 w 705649"/>
                  <a:gd name="connsiteY5" fmla="*/ 331392 h 378080"/>
                  <a:gd name="connsiteX0" fmla="*/ 642942 w 717555"/>
                  <a:gd name="connsiteY0" fmla="*/ 331392 h 378080"/>
                  <a:gd name="connsiteX1" fmla="*/ 223837 w 717555"/>
                  <a:gd name="connsiteY1" fmla="*/ 325770 h 378080"/>
                  <a:gd name="connsiteX2" fmla="*/ 4762 w 717555"/>
                  <a:gd name="connsiteY2" fmla="*/ 181371 h 378080"/>
                  <a:gd name="connsiteX3" fmla="*/ 195262 w 717555"/>
                  <a:gd name="connsiteY3" fmla="*/ 57546 h 378080"/>
                  <a:gd name="connsiteX4" fmla="*/ 642942 w 717555"/>
                  <a:gd name="connsiteY4" fmla="*/ 45641 h 378080"/>
                  <a:gd name="connsiteX5" fmla="*/ 642942 w 717555"/>
                  <a:gd name="connsiteY5" fmla="*/ 331392 h 3780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17555" h="378080">
                    <a:moveTo>
                      <a:pt x="642942" y="331392"/>
                    </a:moveTo>
                    <a:cubicBezTo>
                      <a:pt x="573091" y="378080"/>
                      <a:pt x="330200" y="350773"/>
                      <a:pt x="223837" y="325770"/>
                    </a:cubicBezTo>
                    <a:cubicBezTo>
                      <a:pt x="117474" y="300767"/>
                      <a:pt x="9524" y="226075"/>
                      <a:pt x="4762" y="181371"/>
                    </a:cubicBezTo>
                    <a:cubicBezTo>
                      <a:pt x="0" y="136667"/>
                      <a:pt x="88899" y="80168"/>
                      <a:pt x="195262" y="57546"/>
                    </a:cubicBezTo>
                    <a:cubicBezTo>
                      <a:pt x="301625" y="34924"/>
                      <a:pt x="568329" y="0"/>
                      <a:pt x="642942" y="45641"/>
                    </a:cubicBezTo>
                    <a:cubicBezTo>
                      <a:pt x="717555" y="91282"/>
                      <a:pt x="712793" y="284704"/>
                      <a:pt x="642942" y="331392"/>
                    </a:cubicBezTo>
                    <a:close/>
                  </a:path>
                </a:pathLst>
              </a:custGeom>
              <a:noFill/>
              <a:ln w="381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</p:grpSp>
        <p:grpSp>
          <p:nvGrpSpPr>
            <p:cNvPr id="314" name="グループ化 162"/>
            <p:cNvGrpSpPr/>
            <p:nvPr/>
          </p:nvGrpSpPr>
          <p:grpSpPr>
            <a:xfrm>
              <a:off x="-32" y="2643182"/>
              <a:ext cx="1964863" cy="2005767"/>
              <a:chOff x="142844" y="3007069"/>
              <a:chExt cx="1964863" cy="2005767"/>
            </a:xfrm>
          </p:grpSpPr>
          <p:sp>
            <p:nvSpPr>
              <p:cNvPr id="321" name="テキスト ボックス 320"/>
              <p:cNvSpPr txBox="1"/>
              <p:nvPr/>
            </p:nvSpPr>
            <p:spPr>
              <a:xfrm>
                <a:off x="1085711" y="3007069"/>
                <a:ext cx="1021996" cy="2793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ja-JP" altLang="en-US" sz="1600" dirty="0"/>
                  <a:t>ウイスキー</a:t>
                </a:r>
              </a:p>
            </p:txBody>
          </p:sp>
          <p:sp>
            <p:nvSpPr>
              <p:cNvPr id="322" name="テキスト ボックス 321"/>
              <p:cNvSpPr txBox="1"/>
              <p:nvPr/>
            </p:nvSpPr>
            <p:spPr>
              <a:xfrm>
                <a:off x="857224" y="3295160"/>
                <a:ext cx="352952" cy="2793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ja-JP" altLang="en-US" sz="1600" dirty="0"/>
                  <a:t>は</a:t>
                </a:r>
              </a:p>
            </p:txBody>
          </p:sp>
          <p:sp>
            <p:nvSpPr>
              <p:cNvPr id="323" name="テキスト ボックス 322"/>
              <p:cNvSpPr txBox="1"/>
              <p:nvPr/>
            </p:nvSpPr>
            <p:spPr>
              <a:xfrm>
                <a:off x="1071537" y="3581156"/>
                <a:ext cx="876868" cy="2793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ja-JP" altLang="en-US" sz="1600" dirty="0"/>
                  <a:t>オオムギ</a:t>
                </a:r>
                <a:endParaRPr lang="en-US" altLang="ja-JP" sz="1600" dirty="0"/>
              </a:p>
            </p:txBody>
          </p:sp>
          <p:sp>
            <p:nvSpPr>
              <p:cNvPr id="324" name="テキスト ボックス 323"/>
              <p:cNvSpPr txBox="1"/>
              <p:nvPr/>
            </p:nvSpPr>
            <p:spPr>
              <a:xfrm>
                <a:off x="883293" y="3869247"/>
                <a:ext cx="502436" cy="2793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ja-JP" altLang="en-US" sz="1600" dirty="0"/>
                  <a:t>から</a:t>
                </a:r>
              </a:p>
            </p:txBody>
          </p:sp>
          <p:sp>
            <p:nvSpPr>
              <p:cNvPr id="325" name="テキスト ボックス 324"/>
              <p:cNvSpPr txBox="1"/>
              <p:nvPr/>
            </p:nvSpPr>
            <p:spPr>
              <a:xfrm>
                <a:off x="619379" y="4157338"/>
                <a:ext cx="538718" cy="2793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ja-JP" altLang="en-US" sz="1600" dirty="0"/>
                  <a:t>製造</a:t>
                </a:r>
              </a:p>
            </p:txBody>
          </p:sp>
          <p:sp>
            <p:nvSpPr>
              <p:cNvPr id="326" name="テキスト ボックス 325"/>
              <p:cNvSpPr txBox="1"/>
              <p:nvPr/>
            </p:nvSpPr>
            <p:spPr>
              <a:xfrm>
                <a:off x="444026" y="4445429"/>
                <a:ext cx="309414" cy="2793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ja-JP" altLang="en-US" sz="1600" dirty="0"/>
                  <a:t>さ</a:t>
                </a:r>
              </a:p>
            </p:txBody>
          </p:sp>
          <p:sp>
            <p:nvSpPr>
              <p:cNvPr id="327" name="テキスト ボックス 326"/>
              <p:cNvSpPr txBox="1"/>
              <p:nvPr/>
            </p:nvSpPr>
            <p:spPr>
              <a:xfrm>
                <a:off x="142844" y="4733520"/>
                <a:ext cx="514046" cy="2793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ja-JP" altLang="en-US" sz="1600" dirty="0" err="1"/>
                  <a:t>れる</a:t>
                </a:r>
                <a:endParaRPr lang="ja-JP" altLang="en-US" sz="1600" dirty="0"/>
              </a:p>
            </p:txBody>
          </p:sp>
          <p:cxnSp>
            <p:nvCxnSpPr>
              <p:cNvPr id="328" name="直線コネクタ 327"/>
              <p:cNvCxnSpPr/>
              <p:nvPr/>
            </p:nvCxnSpPr>
            <p:spPr>
              <a:xfrm>
                <a:off x="347633" y="4607693"/>
                <a:ext cx="142875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9" name="直線コネクタ 328"/>
              <p:cNvCxnSpPr/>
              <p:nvPr/>
            </p:nvCxnSpPr>
            <p:spPr>
              <a:xfrm rot="16200000" flipV="1">
                <a:off x="276197" y="4679131"/>
                <a:ext cx="142875" cy="1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0" name="直線コネクタ 329"/>
              <p:cNvCxnSpPr/>
              <p:nvPr/>
            </p:nvCxnSpPr>
            <p:spPr>
              <a:xfrm>
                <a:off x="533373" y="4317179"/>
                <a:ext cx="142875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1" name="直線コネクタ 330"/>
              <p:cNvCxnSpPr/>
              <p:nvPr/>
            </p:nvCxnSpPr>
            <p:spPr>
              <a:xfrm rot="16200000" flipV="1">
                <a:off x="461937" y="4388617"/>
                <a:ext cx="142875" cy="1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2" name="直線コネクタ 331"/>
              <p:cNvCxnSpPr/>
              <p:nvPr/>
            </p:nvCxnSpPr>
            <p:spPr>
              <a:xfrm>
                <a:off x="785786" y="3998089"/>
                <a:ext cx="142875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3" name="直線コネクタ 332"/>
              <p:cNvCxnSpPr/>
              <p:nvPr/>
            </p:nvCxnSpPr>
            <p:spPr>
              <a:xfrm rot="5400000" flipH="1" flipV="1">
                <a:off x="442913" y="3802412"/>
                <a:ext cx="676275" cy="1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4" name="直線コネクタ 333"/>
              <p:cNvCxnSpPr/>
              <p:nvPr/>
            </p:nvCxnSpPr>
            <p:spPr>
              <a:xfrm>
                <a:off x="1000100" y="3731387"/>
                <a:ext cx="142875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5" name="直線コネクタ 334"/>
              <p:cNvCxnSpPr/>
              <p:nvPr/>
            </p:nvCxnSpPr>
            <p:spPr>
              <a:xfrm rot="16200000" flipV="1">
                <a:off x="928664" y="3802825"/>
                <a:ext cx="142875" cy="1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6" name="直線コネクタ 335"/>
              <p:cNvCxnSpPr/>
              <p:nvPr/>
            </p:nvCxnSpPr>
            <p:spPr>
              <a:xfrm>
                <a:off x="785787" y="3469035"/>
                <a:ext cx="142875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7" name="直線コネクタ 336"/>
              <p:cNvCxnSpPr/>
              <p:nvPr/>
            </p:nvCxnSpPr>
            <p:spPr>
              <a:xfrm>
                <a:off x="1000100" y="3168995"/>
                <a:ext cx="142875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8" name="直線コネクタ 337"/>
              <p:cNvCxnSpPr/>
              <p:nvPr/>
            </p:nvCxnSpPr>
            <p:spPr>
              <a:xfrm rot="16200000" flipV="1">
                <a:off x="928664" y="3240433"/>
                <a:ext cx="142875" cy="1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15" name="グループ化 273"/>
            <p:cNvGrpSpPr/>
            <p:nvPr/>
          </p:nvGrpSpPr>
          <p:grpSpPr>
            <a:xfrm>
              <a:off x="3424687" y="6194568"/>
              <a:ext cx="2647511" cy="370134"/>
              <a:chOff x="3424687" y="6194568"/>
              <a:chExt cx="2647511" cy="370134"/>
            </a:xfrm>
          </p:grpSpPr>
          <p:sp>
            <p:nvSpPr>
              <p:cNvPr id="316" name="円/楕円 315"/>
              <p:cNvSpPr/>
              <p:nvPr/>
            </p:nvSpPr>
            <p:spPr>
              <a:xfrm>
                <a:off x="5286380" y="6215082"/>
                <a:ext cx="785818" cy="336430"/>
              </a:xfrm>
              <a:prstGeom prst="ellipse">
                <a:avLst/>
              </a:prstGeom>
              <a:solidFill>
                <a:srgbClr val="FFFF99"/>
              </a:solidFill>
              <a:ln w="38100"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317" name="円/楕円 316"/>
              <p:cNvSpPr/>
              <p:nvPr/>
            </p:nvSpPr>
            <p:spPr>
              <a:xfrm>
                <a:off x="3424687" y="6228272"/>
                <a:ext cx="1000664" cy="336430"/>
              </a:xfrm>
              <a:prstGeom prst="ellipse">
                <a:avLst/>
              </a:prstGeom>
              <a:solidFill>
                <a:srgbClr val="FFFF99"/>
              </a:solidFill>
              <a:ln w="38100"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318" name="正方形/長方形 317"/>
              <p:cNvSpPr/>
              <p:nvPr/>
            </p:nvSpPr>
            <p:spPr>
              <a:xfrm>
                <a:off x="3436594" y="6203194"/>
                <a:ext cx="876868" cy="2793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ja-JP" altLang="en-US" sz="1600" dirty="0"/>
                  <a:t>オオムギ</a:t>
                </a:r>
                <a:endParaRPr lang="en-US" altLang="ja-JP" sz="1600" dirty="0"/>
              </a:p>
            </p:txBody>
          </p:sp>
          <p:sp>
            <p:nvSpPr>
              <p:cNvPr id="319" name="正方形/長方形 318"/>
              <p:cNvSpPr/>
              <p:nvPr/>
            </p:nvSpPr>
            <p:spPr>
              <a:xfrm>
                <a:off x="5317916" y="6194568"/>
                <a:ext cx="636243" cy="2793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ja-JP" sz="1600" dirty="0"/>
                  <a:t>barley</a:t>
                </a:r>
                <a:endParaRPr lang="ja-JP" altLang="en-US" sz="1600" dirty="0"/>
              </a:p>
            </p:txBody>
          </p:sp>
          <p:cxnSp>
            <p:nvCxnSpPr>
              <p:cNvPr id="320" name="直線コネクタ 319"/>
              <p:cNvCxnSpPr>
                <a:stCxn id="318" idx="3"/>
                <a:endCxn id="319" idx="1"/>
              </p:cNvCxnSpPr>
              <p:nvPr/>
            </p:nvCxnSpPr>
            <p:spPr>
              <a:xfrm flipV="1">
                <a:off x="4313463" y="6334226"/>
                <a:ext cx="1004454" cy="8626"/>
              </a:xfrm>
              <a:prstGeom prst="line">
                <a:avLst/>
              </a:prstGeom>
              <a:ln w="25400"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462" name="直線コネクタ 461"/>
          <p:cNvCxnSpPr/>
          <p:nvPr/>
        </p:nvCxnSpPr>
        <p:spPr>
          <a:xfrm>
            <a:off x="15384786" y="16440453"/>
            <a:ext cx="11179901" cy="118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3" name="コンテンツ プレースホルダー 2"/>
          <p:cNvSpPr txBox="1">
            <a:spLocks/>
          </p:cNvSpPr>
          <p:nvPr/>
        </p:nvSpPr>
        <p:spPr>
          <a:xfrm>
            <a:off x="6864417" y="21674440"/>
            <a:ext cx="7773397" cy="260844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3600" dirty="0"/>
              <a:t>Beam-search</a:t>
            </a:r>
          </a:p>
          <a:p>
            <a:pPr lvl="1"/>
            <a:r>
              <a:rPr lang="en-US" altLang="ja-JP" sz="3200" dirty="0"/>
              <a:t>normalizing the loss by length</a:t>
            </a:r>
          </a:p>
          <a:p>
            <a:r>
              <a:rPr lang="en-US" altLang="ja-JP" sz="3600" dirty="0" err="1"/>
              <a:t>Ensembling</a:t>
            </a:r>
            <a:endParaRPr lang="en-US" altLang="ja-JP" sz="3600" dirty="0"/>
          </a:p>
          <a:p>
            <a:pPr lvl="1"/>
            <a:r>
              <a:rPr lang="en-US" altLang="ja-JP" sz="3200" dirty="0" err="1"/>
              <a:t>ensembling</a:t>
            </a:r>
            <a:r>
              <a:rPr lang="en-US" altLang="ja-JP" sz="3200" dirty="0"/>
              <a:t> of several models or self-</a:t>
            </a:r>
            <a:r>
              <a:rPr lang="en-US" altLang="ja-JP" sz="3200" dirty="0" err="1"/>
              <a:t>ensembling</a:t>
            </a:r>
            <a:endParaRPr lang="en-US" altLang="ja-JP" sz="3200" dirty="0"/>
          </a:p>
          <a:p>
            <a:r>
              <a:rPr lang="en-US" altLang="ja-JP" sz="3600" dirty="0"/>
              <a:t>Segmentation</a:t>
            </a:r>
          </a:p>
          <a:p>
            <a:pPr lvl="1"/>
            <a:r>
              <a:rPr lang="en-US" altLang="ja-JP" sz="3200" dirty="0"/>
              <a:t>Automatic segmentation via JUMAN or </a:t>
            </a:r>
            <a:r>
              <a:rPr lang="en-US" altLang="ja-JP" sz="3200" dirty="0" err="1"/>
              <a:t>KyotoMorph</a:t>
            </a:r>
            <a:endParaRPr lang="en-US" altLang="ja-JP" sz="3200" dirty="0"/>
          </a:p>
          <a:p>
            <a:pPr lvl="1"/>
            <a:r>
              <a:rPr lang="en-US" altLang="ja-JP" sz="3200" dirty="0"/>
              <a:t>Or </a:t>
            </a:r>
            <a:r>
              <a:rPr lang="en-US" altLang="ja-JP" sz="3200" dirty="0" err="1"/>
              <a:t>subword</a:t>
            </a:r>
            <a:r>
              <a:rPr lang="en-US" altLang="ja-JP" sz="3200" dirty="0"/>
              <a:t> units with BPE</a:t>
            </a:r>
            <a:endParaRPr lang="ja-JP" altLang="en-US" sz="3200" dirty="0"/>
          </a:p>
        </p:txBody>
      </p:sp>
      <p:graphicFrame>
        <p:nvGraphicFramePr>
          <p:cNvPr id="464" name="表 46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79068"/>
              </p:ext>
            </p:extLst>
          </p:nvPr>
        </p:nvGraphicFramePr>
        <p:xfrm>
          <a:off x="28248429" y="11846906"/>
          <a:ext cx="10417628" cy="1375254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223272"/>
                <a:gridCol w="1279940"/>
                <a:gridCol w="2617533"/>
                <a:gridCol w="3203887"/>
                <a:gridCol w="2092996"/>
              </a:tblGrid>
              <a:tr h="458418">
                <a:tc>
                  <a:txBody>
                    <a:bodyPr/>
                    <a:lstStyle/>
                    <a:p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# layers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Source</a:t>
                      </a:r>
                      <a:r>
                        <a:rPr kumimoji="1" lang="en-US" altLang="ja-JP" sz="2400" baseline="0" dirty="0" smtClean="0"/>
                        <a:t> Vocabulary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Target</a:t>
                      </a:r>
                      <a:r>
                        <a:rPr kumimoji="1" lang="en-US" altLang="ja-JP" sz="2400" baseline="0" dirty="0" smtClean="0"/>
                        <a:t> Vocabulary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err="1" smtClean="0"/>
                        <a:t>Ensembling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458418"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NMT 1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2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200k (JUMAN)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52k </a:t>
                      </a:r>
                      <a:r>
                        <a:rPr kumimoji="1" lang="en-US" altLang="ja-JP" sz="2400" baseline="0" dirty="0" smtClean="0"/>
                        <a:t> (</a:t>
                      </a:r>
                      <a:r>
                        <a:rPr kumimoji="1" lang="en-US" altLang="ja-JP" sz="2400" dirty="0" smtClean="0"/>
                        <a:t>BPE)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-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458418"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NMT 2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1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30k (JUMAN)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30k (words)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x4</a:t>
                      </a:r>
                      <a:endParaRPr kumimoji="1" lang="ja-JP" altLang="en-US" sz="2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65" name="表 46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5082957"/>
              </p:ext>
            </p:extLst>
          </p:nvPr>
        </p:nvGraphicFramePr>
        <p:xfrm>
          <a:off x="28177673" y="16210978"/>
          <a:ext cx="10495844" cy="916836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092200"/>
                <a:gridCol w="1162756"/>
                <a:gridCol w="2968977"/>
                <a:gridCol w="3025423"/>
                <a:gridCol w="2246488"/>
              </a:tblGrid>
              <a:tr h="458418">
                <a:tc>
                  <a:txBody>
                    <a:bodyPr/>
                    <a:lstStyle/>
                    <a:p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# layers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Source</a:t>
                      </a:r>
                      <a:r>
                        <a:rPr kumimoji="1" lang="en-US" altLang="ja-JP" sz="2400" baseline="0" dirty="0" smtClean="0"/>
                        <a:t> Vocabulary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Target</a:t>
                      </a:r>
                      <a:r>
                        <a:rPr kumimoji="1" lang="en-US" altLang="ja-JP" sz="2400" baseline="0" dirty="0" smtClean="0"/>
                        <a:t> Vocabulary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err="1" smtClean="0"/>
                        <a:t>Ensembling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458418"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NMT 1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2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52k (BPE)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52k </a:t>
                      </a:r>
                      <a:r>
                        <a:rPr kumimoji="1" lang="en-US" altLang="ja-JP" sz="2400" baseline="0" dirty="0" smtClean="0"/>
                        <a:t> (</a:t>
                      </a:r>
                      <a:r>
                        <a:rPr kumimoji="1" lang="en-US" altLang="ja-JP" sz="2400" dirty="0" smtClean="0"/>
                        <a:t>BPE)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-</a:t>
                      </a:r>
                      <a:endParaRPr kumimoji="1" lang="ja-JP" altLang="en-US" sz="2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66" name="表 4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3859800"/>
              </p:ext>
            </p:extLst>
          </p:nvPr>
        </p:nvGraphicFramePr>
        <p:xfrm>
          <a:off x="28175520" y="19889607"/>
          <a:ext cx="10495844" cy="916836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092200"/>
                <a:gridCol w="1162756"/>
                <a:gridCol w="2968977"/>
                <a:gridCol w="3025423"/>
                <a:gridCol w="2246488"/>
              </a:tblGrid>
              <a:tr h="458418">
                <a:tc>
                  <a:txBody>
                    <a:bodyPr/>
                    <a:lstStyle/>
                    <a:p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# layers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Source</a:t>
                      </a:r>
                      <a:r>
                        <a:rPr kumimoji="1" lang="en-US" altLang="ja-JP" sz="2400" baseline="0" dirty="0" smtClean="0"/>
                        <a:t> Vocabulary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Target</a:t>
                      </a:r>
                      <a:r>
                        <a:rPr kumimoji="1" lang="en-US" altLang="ja-JP" sz="2400" baseline="0" dirty="0" smtClean="0"/>
                        <a:t> Vocabulary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err="1" smtClean="0"/>
                        <a:t>Ensembling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458418"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NMT 1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2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30k (JUMAN)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30k </a:t>
                      </a:r>
                      <a:r>
                        <a:rPr kumimoji="1" lang="en-US" altLang="ja-JP" sz="2400" baseline="0" dirty="0" smtClean="0"/>
                        <a:t> (</a:t>
                      </a:r>
                      <a:r>
                        <a:rPr kumimoji="1" lang="en-US" altLang="ja-JP" sz="2400" dirty="0" err="1" smtClean="0"/>
                        <a:t>KyotoMorph</a:t>
                      </a:r>
                      <a:r>
                        <a:rPr kumimoji="1" lang="en-US" altLang="ja-JP" sz="2400" dirty="0" smtClean="0"/>
                        <a:t>)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-</a:t>
                      </a:r>
                      <a:endParaRPr kumimoji="1" lang="ja-JP" altLang="en-US" sz="2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67" name="表 46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9211695"/>
              </p:ext>
            </p:extLst>
          </p:nvPr>
        </p:nvGraphicFramePr>
        <p:xfrm>
          <a:off x="28107570" y="24282886"/>
          <a:ext cx="10558487" cy="1375254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092200"/>
                <a:gridCol w="1162756"/>
                <a:gridCol w="2968977"/>
                <a:gridCol w="3025423"/>
                <a:gridCol w="2309131"/>
              </a:tblGrid>
              <a:tr h="458418">
                <a:tc>
                  <a:txBody>
                    <a:bodyPr/>
                    <a:lstStyle/>
                    <a:p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# layers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Source</a:t>
                      </a:r>
                      <a:r>
                        <a:rPr kumimoji="1" lang="en-US" altLang="ja-JP" sz="2400" baseline="0" dirty="0" smtClean="0"/>
                        <a:t> Vocabulary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Target</a:t>
                      </a:r>
                      <a:r>
                        <a:rPr kumimoji="1" lang="en-US" altLang="ja-JP" sz="2400" baseline="0" dirty="0" smtClean="0"/>
                        <a:t> Vocabulary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err="1" smtClean="0"/>
                        <a:t>Ensembling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458418"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NMT 1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2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30k (</a:t>
                      </a:r>
                      <a:r>
                        <a:rPr kumimoji="1" lang="en-US" altLang="ja-JP" sz="2400" dirty="0" err="1" smtClean="0"/>
                        <a:t>KyotoMorph</a:t>
                      </a:r>
                      <a:r>
                        <a:rPr kumimoji="1" lang="en-US" altLang="ja-JP" sz="2400" dirty="0" smtClean="0"/>
                        <a:t>)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30k </a:t>
                      </a:r>
                      <a:r>
                        <a:rPr kumimoji="1" lang="en-US" altLang="ja-JP" sz="2400" baseline="0" dirty="0" smtClean="0"/>
                        <a:t> (</a:t>
                      </a:r>
                      <a:r>
                        <a:rPr kumimoji="1" lang="en-US" altLang="ja-JP" sz="2400" dirty="0" smtClean="0"/>
                        <a:t>JUMAN)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x2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458418"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NMT 2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2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200k (</a:t>
                      </a:r>
                      <a:r>
                        <a:rPr kumimoji="1" lang="en-US" altLang="ja-JP" sz="2400" dirty="0" err="1" smtClean="0"/>
                        <a:t>KyotoMorph</a:t>
                      </a:r>
                      <a:r>
                        <a:rPr kumimoji="1" lang="en-US" altLang="ja-JP" sz="2400" dirty="0" smtClean="0"/>
                        <a:t>)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50k (JUMAN)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-</a:t>
                      </a:r>
                      <a:endParaRPr kumimoji="1" lang="ja-JP" altLang="en-US" sz="2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69" name="コンテンツ プレースホルダー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39384554"/>
              </p:ext>
            </p:extLst>
          </p:nvPr>
        </p:nvGraphicFramePr>
        <p:xfrm>
          <a:off x="28275782" y="9281954"/>
          <a:ext cx="10422287" cy="231648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576652"/>
                <a:gridCol w="1778487"/>
                <a:gridCol w="1799926"/>
                <a:gridCol w="2633611"/>
                <a:gridCol w="2633611"/>
              </a:tblGrid>
              <a:tr h="518160">
                <a:tc>
                  <a:txBody>
                    <a:bodyPr/>
                    <a:lstStyle/>
                    <a:p>
                      <a:r>
                        <a:rPr kumimoji="1" lang="en-US" altLang="ja-JP" sz="3200" dirty="0" smtClean="0"/>
                        <a:t>Ja -&gt; </a:t>
                      </a:r>
                      <a:r>
                        <a:rPr kumimoji="1" lang="en-US" altLang="ja-JP" sz="3200" dirty="0" err="1" smtClean="0"/>
                        <a:t>En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BLEU</a:t>
                      </a:r>
                      <a:endParaRPr kumimoji="1" lang="ja-JP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AM-FM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baseline="0" dirty="0" smtClean="0"/>
                        <a:t> </a:t>
                      </a:r>
                      <a:r>
                        <a:rPr kumimoji="1" lang="en-US" altLang="ja-JP" sz="3200" dirty="0" smtClean="0"/>
                        <a:t>Pairwise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JPO Adequacy</a:t>
                      </a:r>
                      <a:endParaRPr kumimoji="1" lang="ja-JP" altLang="en-US" sz="3200" dirty="0"/>
                    </a:p>
                  </a:txBody>
                  <a:tcPr/>
                </a:tc>
              </a:tr>
              <a:tr h="518160">
                <a:tc>
                  <a:txBody>
                    <a:bodyPr/>
                    <a:lstStyle/>
                    <a:p>
                      <a:r>
                        <a:rPr kumimoji="1" lang="en-US" altLang="ja-JP" sz="3200" dirty="0" smtClean="0"/>
                        <a:t>EBMT</a:t>
                      </a:r>
                      <a:endParaRPr kumimoji="1" lang="ja-JP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21.22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b="1" dirty="0" smtClean="0"/>
                        <a:t>59.52</a:t>
                      </a:r>
                      <a:endParaRPr kumimoji="1" lang="ja-JP" alt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-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-</a:t>
                      </a:r>
                      <a:endParaRPr kumimoji="1" lang="ja-JP" altLang="en-US" sz="3200" dirty="0"/>
                    </a:p>
                  </a:txBody>
                  <a:tcPr/>
                </a:tc>
              </a:tr>
              <a:tr h="518160">
                <a:tc>
                  <a:txBody>
                    <a:bodyPr/>
                    <a:lstStyle/>
                    <a:p>
                      <a:r>
                        <a:rPr kumimoji="1" lang="en-US" altLang="ja-JP" sz="3200" dirty="0" smtClean="0"/>
                        <a:t>NMT 1</a:t>
                      </a:r>
                      <a:endParaRPr kumimoji="1" lang="en-US" altLang="ja-JP" sz="32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24.71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56.27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b="1" dirty="0" smtClean="0"/>
                        <a:t>47.0 (3/9)</a:t>
                      </a:r>
                      <a:endParaRPr kumimoji="1" lang="ja-JP" alt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b="1" dirty="0" smtClean="0"/>
                        <a:t>3.89 (1/3)</a:t>
                      </a:r>
                      <a:endParaRPr kumimoji="1" lang="ja-JP" altLang="en-US" sz="3200" b="1" dirty="0"/>
                    </a:p>
                  </a:txBody>
                  <a:tcPr/>
                </a:tc>
              </a:tr>
              <a:tr h="518160">
                <a:tc>
                  <a:txBody>
                    <a:bodyPr/>
                    <a:lstStyle/>
                    <a:p>
                      <a:r>
                        <a:rPr kumimoji="1" lang="en-US" altLang="ja-JP" sz="3200" dirty="0" smtClean="0"/>
                        <a:t>NMT 2</a:t>
                      </a:r>
                      <a:endParaRPr kumimoji="1" lang="ja-JP" altLang="en-US" sz="3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b="1" dirty="0" smtClean="0"/>
                        <a:t>26.22</a:t>
                      </a:r>
                      <a:endParaRPr kumimoji="1" lang="ja-JP" alt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55.85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44.25 (4/9)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-</a:t>
                      </a:r>
                      <a:endParaRPr kumimoji="1" lang="ja-JP" altLang="en-US" sz="3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70" name="コンテンツ プレースホルダー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52815436"/>
              </p:ext>
            </p:extLst>
          </p:nvPr>
        </p:nvGraphicFramePr>
        <p:xfrm>
          <a:off x="28207447" y="13986612"/>
          <a:ext cx="10515601" cy="1881496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566333"/>
                <a:gridCol w="1773020"/>
                <a:gridCol w="1861457"/>
                <a:gridCol w="2514600"/>
                <a:gridCol w="2800191"/>
              </a:tblGrid>
              <a:tr h="584567">
                <a:tc>
                  <a:txBody>
                    <a:bodyPr/>
                    <a:lstStyle/>
                    <a:p>
                      <a:r>
                        <a:rPr kumimoji="1" lang="en-US" altLang="ja-JP" sz="3200" dirty="0" err="1" smtClean="0"/>
                        <a:t>En</a:t>
                      </a:r>
                      <a:r>
                        <a:rPr kumimoji="1" lang="en-US" altLang="ja-JP" sz="3200" dirty="0" smtClean="0"/>
                        <a:t> -&gt; Ja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BLEU</a:t>
                      </a:r>
                      <a:endParaRPr kumimoji="1" lang="ja-JP" altLang="en-US" sz="5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AM-FM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Pairwise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JPO Adequacy</a:t>
                      </a:r>
                      <a:endParaRPr kumimoji="1" lang="ja-JP" altLang="en-US" sz="3200" dirty="0"/>
                    </a:p>
                  </a:txBody>
                  <a:tcPr/>
                </a:tc>
              </a:tr>
              <a:tr h="584567">
                <a:tc>
                  <a:txBody>
                    <a:bodyPr/>
                    <a:lstStyle/>
                    <a:p>
                      <a:r>
                        <a:rPr kumimoji="1" lang="en-US" altLang="ja-JP" sz="3200" dirty="0" smtClean="0"/>
                        <a:t>EBMT</a:t>
                      </a:r>
                      <a:endParaRPr kumimoji="1" lang="ja-JP" altLang="en-US" sz="5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31.03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b="1" dirty="0" smtClean="0"/>
                        <a:t>74.75</a:t>
                      </a:r>
                      <a:endParaRPr kumimoji="1" lang="ja-JP" alt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-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b="0" dirty="0" smtClean="0"/>
                        <a:t>-</a:t>
                      </a:r>
                      <a:endParaRPr kumimoji="1" lang="ja-JP" altLang="en-US" sz="3200" b="0" dirty="0"/>
                    </a:p>
                  </a:txBody>
                  <a:tcPr/>
                </a:tc>
              </a:tr>
              <a:tr h="712362">
                <a:tc>
                  <a:txBody>
                    <a:bodyPr/>
                    <a:lstStyle/>
                    <a:p>
                      <a:r>
                        <a:rPr kumimoji="1" lang="en-US" altLang="ja-JP" sz="3200" dirty="0" smtClean="0"/>
                        <a:t>NMT 1</a:t>
                      </a:r>
                      <a:endParaRPr kumimoji="1" lang="en-US" altLang="ja-JP" sz="32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b="1" dirty="0" smtClean="0"/>
                        <a:t>36.19</a:t>
                      </a:r>
                      <a:endParaRPr kumimoji="1" lang="ja-JP" alt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73.87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b="1" dirty="0" smtClean="0"/>
                        <a:t>55.25 (1/10)</a:t>
                      </a:r>
                      <a:endParaRPr kumimoji="1" lang="ja-JP" alt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b="1" dirty="0" smtClean="0"/>
                        <a:t>4.02 (1/4)</a:t>
                      </a:r>
                      <a:endParaRPr kumimoji="1" lang="ja-JP" altLang="en-US" sz="3200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71" name="コンテンツ プレースホルダー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81799737"/>
              </p:ext>
            </p:extLst>
          </p:nvPr>
        </p:nvGraphicFramePr>
        <p:xfrm>
          <a:off x="28208195" y="17840747"/>
          <a:ext cx="10515601" cy="1753701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622778"/>
                <a:gridCol w="1654612"/>
                <a:gridCol w="1574010"/>
                <a:gridCol w="2895919"/>
                <a:gridCol w="2768282"/>
              </a:tblGrid>
              <a:tr h="584567">
                <a:tc>
                  <a:txBody>
                    <a:bodyPr/>
                    <a:lstStyle/>
                    <a:p>
                      <a:r>
                        <a:rPr kumimoji="1" lang="en-US" altLang="ja-JP" sz="3200" dirty="0" smtClean="0"/>
                        <a:t>Ja -&gt; </a:t>
                      </a:r>
                      <a:r>
                        <a:rPr kumimoji="1" lang="en-US" altLang="ja-JP" sz="3200" dirty="0" err="1" smtClean="0"/>
                        <a:t>Zh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BLEU</a:t>
                      </a:r>
                      <a:endParaRPr kumimoji="1" lang="ja-JP" altLang="en-US" sz="5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AM-FM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Pairwise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JPO Adequacy</a:t>
                      </a:r>
                      <a:endParaRPr kumimoji="1" lang="ja-JP" altLang="en-US" sz="3200" dirty="0"/>
                    </a:p>
                  </a:txBody>
                  <a:tcPr/>
                </a:tc>
              </a:tr>
              <a:tr h="584567">
                <a:tc>
                  <a:txBody>
                    <a:bodyPr/>
                    <a:lstStyle/>
                    <a:p>
                      <a:r>
                        <a:rPr kumimoji="1" lang="en-US" altLang="ja-JP" sz="3200" dirty="0" smtClean="0"/>
                        <a:t>EBMT</a:t>
                      </a:r>
                      <a:endParaRPr kumimoji="1" lang="ja-JP" altLang="en-US" sz="5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30.27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b="1" dirty="0" smtClean="0"/>
                        <a:t>76.42</a:t>
                      </a:r>
                      <a:endParaRPr kumimoji="1" lang="ja-JP" alt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30.75 (3/5)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b="1" dirty="0" smtClean="0"/>
                        <a:t>-</a:t>
                      </a:r>
                      <a:endParaRPr kumimoji="1" lang="ja-JP" altLang="en-US" sz="3200" b="1" dirty="0"/>
                    </a:p>
                  </a:txBody>
                  <a:tcPr/>
                </a:tc>
              </a:tr>
              <a:tr h="584567">
                <a:tc>
                  <a:txBody>
                    <a:bodyPr/>
                    <a:lstStyle/>
                    <a:p>
                      <a:r>
                        <a:rPr kumimoji="1" lang="en-US" altLang="ja-JP" sz="3200" dirty="0" smtClean="0"/>
                        <a:t>NMT 1</a:t>
                      </a:r>
                      <a:endParaRPr kumimoji="1" lang="en-US" altLang="ja-JP" sz="32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b="1" dirty="0" smtClean="0"/>
                        <a:t>31.98</a:t>
                      </a:r>
                      <a:endParaRPr kumimoji="1" lang="ja-JP" alt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76.33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b="1" dirty="0" smtClean="0"/>
                        <a:t>58.75 (1/5)</a:t>
                      </a:r>
                      <a:endParaRPr kumimoji="1" lang="ja-JP" alt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b="1" dirty="0" smtClean="0"/>
                        <a:t>3.88 (1/3)</a:t>
                      </a:r>
                      <a:endParaRPr kumimoji="1" lang="ja-JP" altLang="en-US" sz="3200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73" name="コンテンツ プレースホルダー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6909891"/>
              </p:ext>
            </p:extLst>
          </p:nvPr>
        </p:nvGraphicFramePr>
        <p:xfrm>
          <a:off x="28141094" y="21573083"/>
          <a:ext cx="10524963" cy="2338268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646031"/>
                <a:gridCol w="1692658"/>
                <a:gridCol w="1794933"/>
                <a:gridCol w="2731911"/>
                <a:gridCol w="2659430"/>
              </a:tblGrid>
              <a:tr h="584567">
                <a:tc>
                  <a:txBody>
                    <a:bodyPr/>
                    <a:lstStyle/>
                    <a:p>
                      <a:r>
                        <a:rPr kumimoji="1" lang="en-US" altLang="ja-JP" sz="3200" dirty="0" err="1" smtClean="0"/>
                        <a:t>Zh</a:t>
                      </a:r>
                      <a:r>
                        <a:rPr kumimoji="1" lang="en-US" altLang="ja-JP" sz="3200" dirty="0" smtClean="0"/>
                        <a:t> -&gt; Ja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BLEU</a:t>
                      </a:r>
                      <a:endParaRPr kumimoji="1" lang="ja-JP" altLang="en-US" sz="5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AM-FM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Pairwise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JPO Adequacy</a:t>
                      </a:r>
                      <a:endParaRPr kumimoji="1" lang="ja-JP" altLang="en-US" sz="3200" dirty="0"/>
                    </a:p>
                  </a:txBody>
                  <a:tcPr/>
                </a:tc>
              </a:tr>
              <a:tr h="584567">
                <a:tc>
                  <a:txBody>
                    <a:bodyPr/>
                    <a:lstStyle/>
                    <a:p>
                      <a:r>
                        <a:rPr kumimoji="1" lang="en-US" altLang="ja-JP" sz="3200" dirty="0" smtClean="0"/>
                        <a:t>EBMT</a:t>
                      </a:r>
                      <a:endParaRPr kumimoji="1" lang="ja-JP" altLang="en-US" sz="5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36.63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76.71</a:t>
                      </a:r>
                      <a:endParaRPr kumimoji="1" lang="ja-JP" alt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-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b="1" dirty="0" smtClean="0"/>
                        <a:t>-</a:t>
                      </a:r>
                      <a:endParaRPr kumimoji="1" lang="ja-JP" altLang="en-US" sz="3200" b="1" dirty="0"/>
                    </a:p>
                  </a:txBody>
                  <a:tcPr/>
                </a:tc>
              </a:tr>
              <a:tr h="584567">
                <a:tc>
                  <a:txBody>
                    <a:bodyPr/>
                    <a:lstStyle/>
                    <a:p>
                      <a:r>
                        <a:rPr kumimoji="1" lang="en-US" altLang="ja-JP" sz="3200" dirty="0" smtClean="0"/>
                        <a:t>NMT 1</a:t>
                      </a:r>
                      <a:endParaRPr kumimoji="1" lang="en-US" altLang="ja-JP" sz="32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b="1" dirty="0" smtClean="0"/>
                        <a:t>46.04</a:t>
                      </a:r>
                      <a:endParaRPr kumimoji="1" lang="ja-JP" alt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b="1" dirty="0" smtClean="0"/>
                        <a:t>78.59</a:t>
                      </a:r>
                      <a:endParaRPr kumimoji="1" lang="ja-JP" alt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b="1" dirty="0" smtClean="0"/>
                        <a:t>63.75 (1/9)</a:t>
                      </a:r>
                      <a:endParaRPr kumimoji="1" lang="ja-JP" alt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b="1" dirty="0" smtClean="0"/>
                        <a:t>3.94 (1/3)</a:t>
                      </a:r>
                      <a:endParaRPr kumimoji="1" lang="ja-JP" altLang="en-US" sz="3200" b="1" dirty="0"/>
                    </a:p>
                  </a:txBody>
                  <a:tcPr/>
                </a:tc>
              </a:tr>
              <a:tr h="584567">
                <a:tc>
                  <a:txBody>
                    <a:bodyPr/>
                    <a:lstStyle/>
                    <a:p>
                      <a:r>
                        <a:rPr kumimoji="1" lang="en-US" altLang="ja-JP" sz="3200" dirty="0" smtClean="0"/>
                        <a:t>NMT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44.29</a:t>
                      </a:r>
                      <a:endParaRPr kumimoji="1" lang="ja-JP" alt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78.44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56.00 (2/9)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-</a:t>
                      </a:r>
                      <a:endParaRPr kumimoji="1" lang="ja-JP" altLang="en-US" sz="32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475" name="直線コネクタ 474"/>
          <p:cNvCxnSpPr/>
          <p:nvPr/>
        </p:nvCxnSpPr>
        <p:spPr>
          <a:xfrm>
            <a:off x="15250828" y="23718760"/>
            <a:ext cx="114914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6" name="テキスト ボックス 475"/>
          <p:cNvSpPr txBox="1"/>
          <p:nvPr/>
        </p:nvSpPr>
        <p:spPr>
          <a:xfrm>
            <a:off x="30457505" y="26180147"/>
            <a:ext cx="6353791" cy="9864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Code available (GPL)</a:t>
            </a:r>
            <a:endParaRPr lang="ja-JP" altLang="en-US" dirty="0"/>
          </a:p>
        </p:txBody>
      </p:sp>
      <p:sp>
        <p:nvSpPr>
          <p:cNvPr id="477" name="コンテンツ プレースホルダー 2"/>
          <p:cNvSpPr txBox="1">
            <a:spLocks/>
          </p:cNvSpPr>
          <p:nvPr/>
        </p:nvSpPr>
        <p:spPr>
          <a:xfrm>
            <a:off x="703506" y="26752625"/>
            <a:ext cx="11596224" cy="15218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3200" dirty="0" smtClean="0"/>
              <a:t>Random </a:t>
            </a:r>
            <a:r>
              <a:rPr lang="en-US" altLang="ja-JP" sz="3600" dirty="0" smtClean="0"/>
              <a:t>noise on previous word embedding</a:t>
            </a:r>
          </a:p>
          <a:p>
            <a:pPr lvl="1"/>
            <a:r>
              <a:rPr lang="en-US" altLang="ja-JP" sz="2800" dirty="0" smtClean="0"/>
              <a:t>in the hope of reducing cascading errors at translation time</a:t>
            </a:r>
          </a:p>
          <a:p>
            <a:pPr lvl="1"/>
            <a:r>
              <a:rPr lang="en-US" altLang="ja-JP" sz="2800" dirty="0" smtClean="0"/>
              <a:t>we add noise to the target word embedding at training time</a:t>
            </a:r>
          </a:p>
          <a:p>
            <a:pPr lvl="1"/>
            <a:r>
              <a:rPr lang="en-US" altLang="ja-JP" sz="2800" dirty="0" smtClean="0"/>
              <a:t>works well, but maybe </a:t>
            </a:r>
            <a:r>
              <a:rPr lang="en-US" altLang="ja-JP" dirty="0" smtClean="0"/>
              <a:t>just a regularization effect</a:t>
            </a:r>
            <a:endParaRPr lang="ja-JP" altLang="en-US" dirty="0"/>
          </a:p>
        </p:txBody>
      </p:sp>
      <p:sp>
        <p:nvSpPr>
          <p:cNvPr id="483" name="コンテンツ プレースホルダー 2"/>
          <p:cNvSpPr txBox="1">
            <a:spLocks/>
          </p:cNvSpPr>
          <p:nvPr/>
        </p:nvSpPr>
        <p:spPr>
          <a:xfrm>
            <a:off x="757840" y="20377347"/>
            <a:ext cx="12769351" cy="260844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4000" dirty="0" smtClean="0"/>
              <a:t>During our experiments, we found that using these settings appropriately had a significant impact on final results:</a:t>
            </a:r>
            <a:endParaRPr lang="en-US" altLang="ja-JP" sz="3600" dirty="0"/>
          </a:p>
        </p:txBody>
      </p:sp>
      <p:sp>
        <p:nvSpPr>
          <p:cNvPr id="488" name="コンテンツ プレースホルダー 2"/>
          <p:cNvSpPr txBox="1">
            <a:spLocks/>
          </p:cNvSpPr>
          <p:nvPr/>
        </p:nvSpPr>
        <p:spPr>
          <a:xfrm>
            <a:off x="28910654" y="6996826"/>
            <a:ext cx="11596224" cy="15218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4000" dirty="0" smtClean="0"/>
              <a:t>Training done on a NVIDIA Titan X (Maxwell)</a:t>
            </a:r>
            <a:endParaRPr lang="en-US" altLang="ja-JP" sz="4000" dirty="0"/>
          </a:p>
          <a:p>
            <a:pPr lvl="1"/>
            <a:r>
              <a:rPr lang="en-US" altLang="ja-JP" sz="3200" dirty="0" smtClean="0"/>
              <a:t>from 2 days for single-layer model on ASPEC Ja-</a:t>
            </a:r>
            <a:r>
              <a:rPr lang="en-US" altLang="ja-JP" sz="3200" dirty="0" err="1" smtClean="0"/>
              <a:t>Zh</a:t>
            </a:r>
            <a:endParaRPr lang="en-US" altLang="ja-JP" sz="3200" dirty="0" smtClean="0"/>
          </a:p>
          <a:p>
            <a:pPr lvl="1"/>
            <a:r>
              <a:rPr lang="en-US" altLang="ja-JP" sz="3200" dirty="0" smtClean="0"/>
              <a:t>to 2 weeks for </a:t>
            </a:r>
            <a:r>
              <a:rPr lang="en-US" altLang="ja-JP" sz="3200" dirty="0" smtClean="0"/>
              <a:t>multi-layer </a:t>
            </a:r>
            <a:r>
              <a:rPr lang="en-US" altLang="ja-JP" sz="3200" dirty="0" smtClean="0"/>
              <a:t>model on  ASPEC Ja-</a:t>
            </a:r>
            <a:r>
              <a:rPr lang="en-US" altLang="ja-JP" sz="3200" dirty="0" err="1" smtClean="0"/>
              <a:t>En</a:t>
            </a:r>
            <a:endParaRPr lang="ja-JP" altLang="en-US" sz="3200" dirty="0"/>
          </a:p>
        </p:txBody>
      </p:sp>
      <p:sp>
        <p:nvSpPr>
          <p:cNvPr id="489" name="コンテンツ プレースホルダー 2"/>
          <p:cNvSpPr txBox="1">
            <a:spLocks/>
          </p:cNvSpPr>
          <p:nvPr/>
        </p:nvSpPr>
        <p:spPr>
          <a:xfrm>
            <a:off x="27688814" y="27398496"/>
            <a:ext cx="11596224" cy="15218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3200" dirty="0" err="1"/>
              <a:t>KyotoEBMT</a:t>
            </a:r>
            <a:r>
              <a:rPr lang="en-US" altLang="ja-JP" sz="3200" dirty="0"/>
              <a:t>: http://lotus.kuee.kyoto-u.ac.jp/~john/kyotoebmt.html</a:t>
            </a:r>
          </a:p>
          <a:p>
            <a:r>
              <a:rPr lang="en-US" altLang="ja-JP" sz="3200" dirty="0" err="1"/>
              <a:t>KyotoNMT</a:t>
            </a:r>
            <a:r>
              <a:rPr lang="en-US" altLang="ja-JP" sz="3200" dirty="0"/>
              <a:t>: https://github.com/fabiencro/knmt</a:t>
            </a:r>
            <a:endParaRPr lang="ja-JP" altLang="en-US" sz="3200" dirty="0"/>
          </a:p>
        </p:txBody>
      </p:sp>
      <p:sp>
        <p:nvSpPr>
          <p:cNvPr id="490" name="テキスト ボックス 489"/>
          <p:cNvSpPr txBox="1"/>
          <p:nvPr/>
        </p:nvSpPr>
        <p:spPr>
          <a:xfrm>
            <a:off x="16288976" y="23733040"/>
            <a:ext cx="8814208" cy="9864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Conclusion and Future Work</a:t>
            </a:r>
            <a:endParaRPr lang="ja-JP" altLang="en-US" dirty="0"/>
          </a:p>
        </p:txBody>
      </p:sp>
      <p:sp>
        <p:nvSpPr>
          <p:cNvPr id="493" name="コンテンツ プレースホルダー 2"/>
          <p:cNvSpPr txBox="1">
            <a:spLocks/>
          </p:cNvSpPr>
          <p:nvPr/>
        </p:nvSpPr>
        <p:spPr>
          <a:xfrm>
            <a:off x="15399396" y="24807012"/>
            <a:ext cx="11596224" cy="37504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4000" dirty="0" smtClean="0"/>
              <a:t>Very good results with Neural Machine Translation</a:t>
            </a:r>
          </a:p>
          <a:p>
            <a:pPr lvl="1"/>
            <a:r>
              <a:rPr lang="en-US" altLang="ja-JP" sz="3200" dirty="0" smtClean="0"/>
              <a:t>especially for </a:t>
            </a:r>
            <a:r>
              <a:rPr lang="en-US" altLang="ja-JP" sz="3200" dirty="0" err="1" smtClean="0"/>
              <a:t>Zh</a:t>
            </a:r>
            <a:r>
              <a:rPr lang="en-US" altLang="ja-JP" sz="3200" dirty="0" smtClean="0"/>
              <a:t> -&gt; Ja</a:t>
            </a:r>
          </a:p>
          <a:p>
            <a:r>
              <a:rPr lang="en-US" altLang="ja-JP" sz="3600" dirty="0" smtClean="0"/>
              <a:t>Long training times mean that we could not test every combination of setting for each language pair</a:t>
            </a:r>
          </a:p>
          <a:p>
            <a:r>
              <a:rPr lang="en-US" altLang="ja-JP" sz="3600" dirty="0" smtClean="0"/>
              <a:t>Some possible future improvements:</a:t>
            </a:r>
          </a:p>
          <a:p>
            <a:pPr lvl="1"/>
            <a:r>
              <a:rPr lang="en-US" altLang="ja-JP" sz="3200" dirty="0" smtClean="0"/>
              <a:t>Adding more linguistic aspects</a:t>
            </a:r>
          </a:p>
          <a:p>
            <a:pPr lvl="1"/>
            <a:r>
              <a:rPr lang="en-US" altLang="ja-JP" sz="3200" dirty="0" smtClean="0"/>
              <a:t>Adding newly proposed mechanisms (</a:t>
            </a:r>
            <a:r>
              <a:rPr lang="en-US" altLang="ja-JP" sz="3200" dirty="0"/>
              <a:t>c</a:t>
            </a:r>
            <a:r>
              <a:rPr lang="en-US" altLang="ja-JP" sz="3200" dirty="0" smtClean="0"/>
              <a:t>opy mechanism, etc.)</a:t>
            </a:r>
            <a:endParaRPr lang="ja-JP" altLang="en-US" sz="3200" dirty="0"/>
          </a:p>
        </p:txBody>
      </p:sp>
      <p:cxnSp>
        <p:nvCxnSpPr>
          <p:cNvPr id="495" name="直線コネクタ 494"/>
          <p:cNvCxnSpPr/>
          <p:nvPr/>
        </p:nvCxnSpPr>
        <p:spPr>
          <a:xfrm>
            <a:off x="27688814" y="26113621"/>
            <a:ext cx="114914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6" name="直線コネクタ 495"/>
          <p:cNvCxnSpPr/>
          <p:nvPr/>
        </p:nvCxnSpPr>
        <p:spPr>
          <a:xfrm>
            <a:off x="1456714" y="19594448"/>
            <a:ext cx="114914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2837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971</TotalTime>
  <Words>746</Words>
  <Application>Microsoft Office PowerPoint</Application>
  <PresentationFormat>ユーザー設定</PresentationFormat>
  <Paragraphs>279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AR PL SungtiL GB</vt:lpstr>
      <vt:lpstr>FreeSans</vt:lpstr>
      <vt:lpstr>Liberation Sans</vt:lpstr>
      <vt:lpstr>ＭＳ Ｐゴシック</vt:lpstr>
      <vt:lpstr>Arial</vt:lpstr>
      <vt:lpstr>Calibri</vt:lpstr>
      <vt:lpstr>Calibri Light</vt:lpstr>
      <vt:lpstr>Office テーマ</vt:lpstr>
      <vt:lpstr>Kyoto University Participation to WAT 2016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Kyoto University Participation to WAT 2016</dc:title>
  <dc:creator>Fabien</dc:creator>
  <cp:lastModifiedBy>Fabien</cp:lastModifiedBy>
  <cp:revision>27</cp:revision>
  <dcterms:created xsi:type="dcterms:W3CDTF">2016-12-08T15:36:59Z</dcterms:created>
  <dcterms:modified xsi:type="dcterms:W3CDTF">2016-12-09T07:59:46Z</dcterms:modified>
</cp:coreProperties>
</file>